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7" r:id="rId3"/>
    <p:sldId id="258" r:id="rId4"/>
    <p:sldId id="261" r:id="rId5"/>
    <p:sldId id="272" r:id="rId6"/>
    <p:sldId id="260" r:id="rId7"/>
    <p:sldId id="262" r:id="rId8"/>
    <p:sldId id="269" r:id="rId9"/>
    <p:sldId id="270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7A93F-2FFC-7D9E-FF5C-27A770AFF3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F31724-9886-D06D-7C98-85D6DEC87F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bg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527FD-EFC1-4E5A-FD9A-00020EF56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FE89-9E31-404F-B839-381B59A4EF34}" type="datetimeFigureOut">
              <a:rPr lang="bg-BG" smtClean="0"/>
              <a:t>13.11.2023 г.</a:t>
            </a:fld>
            <a:endParaRPr lang="bg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386E84-712A-13AB-4DAF-B0F340235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F7842-156D-7E16-A559-02F8E5172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99963-5D13-4801-81E4-8A1F0EB4678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65540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0A613-4908-0B3A-762B-5DCD03DBA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8E7156-D807-14B3-8A69-71968CDB77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301D4-2D40-16C2-A6D1-D7716E9E0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FE89-9E31-404F-B839-381B59A4EF34}" type="datetimeFigureOut">
              <a:rPr lang="bg-BG" smtClean="0"/>
              <a:t>13.11.2023 г.</a:t>
            </a:fld>
            <a:endParaRPr lang="bg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478ED-AD3D-EBA5-4FEC-9CFD3F55C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67351-CDD1-052A-14E0-8C72B4D3C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99963-5D13-4801-81E4-8A1F0EB4678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02127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1EDDE0-1CD8-5A29-2017-3077A61480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3312CA-64CB-5EF1-B3A9-0212C275D4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385283-C86B-ACB7-CC9F-56BDFCC64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FE89-9E31-404F-B839-381B59A4EF34}" type="datetimeFigureOut">
              <a:rPr lang="bg-BG" smtClean="0"/>
              <a:t>13.11.2023 г.</a:t>
            </a:fld>
            <a:endParaRPr lang="bg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51F06-D096-85D7-1339-88FDD5447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40AF3-6BA5-0E9E-A806-A67F58D9F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99963-5D13-4801-81E4-8A1F0EB4678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41416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D3D66-1C0B-89BF-E9B4-8E7ACA2C0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6FE62-4C82-946E-DD2A-2F30165B84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6586E-D6D9-A281-41CA-FE87CB7BE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FE89-9E31-404F-B839-381B59A4EF34}" type="datetimeFigureOut">
              <a:rPr lang="bg-BG" smtClean="0"/>
              <a:t>13.11.2023 г.</a:t>
            </a:fld>
            <a:endParaRPr lang="bg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C6F42D-59AC-0094-6F0C-B06E6E2C3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7174E-9898-3254-F60F-43BA5A8AB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99963-5D13-4801-81E4-8A1F0EB4678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64359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89FBA-BC31-AB08-6023-A776F42AF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1148D8-72FB-130F-105E-9DC683B1B1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744E92-FFBE-74B4-F3E4-6437F9B0A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FE89-9E31-404F-B839-381B59A4EF34}" type="datetimeFigureOut">
              <a:rPr lang="bg-BG" smtClean="0"/>
              <a:t>13.11.2023 г.</a:t>
            </a:fld>
            <a:endParaRPr lang="bg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2F675-A6BA-E6C4-FC93-E0F94D224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4ABF0-2873-791A-0BB9-1B24B5CD3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99963-5D13-4801-81E4-8A1F0EB4678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7294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07A57-F41C-5FCE-1549-7FF812C38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F0ED6-E6D8-97E0-5626-648DDA9E3C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1EFD2F-50F7-DB69-234F-0C058EDC5A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94079E-CB3B-9B78-D997-2178EEDCA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FE89-9E31-404F-B839-381B59A4EF34}" type="datetimeFigureOut">
              <a:rPr lang="bg-BG" smtClean="0"/>
              <a:t>13.11.2023 г.</a:t>
            </a:fld>
            <a:endParaRPr lang="bg-B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EC2B14-3C1A-8AC5-2C62-59ED13A0B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15A69-ABC5-0209-F395-058E26A3C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99963-5D13-4801-81E4-8A1F0EB4678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77487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D630F-4EC3-1B74-791C-2A9D7EE4F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C74507-CC3A-B58C-6F9D-3B80BC71A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601C4F-33B5-CF23-512A-BA0D08C10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25F6C4-31B9-3A49-9CF9-74D2EDA9EA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20E0FA-E1D2-F0D1-BD62-17E4ADF8C4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B1D698-286C-E9B7-9B64-EB00ADD3F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FE89-9E31-404F-B839-381B59A4EF34}" type="datetimeFigureOut">
              <a:rPr lang="bg-BG" smtClean="0"/>
              <a:t>13.11.2023 г.</a:t>
            </a:fld>
            <a:endParaRPr lang="bg-B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B0467D-0BA3-66D9-734A-71F3B6580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887D5F-D538-422C-9C36-BBD88304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99963-5D13-4801-81E4-8A1F0EB4678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88199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0E43E-C5C8-7283-971F-B6E8CCBD0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5BCDF1-AA2B-DA31-9EC4-D67DFFBB3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FE89-9E31-404F-B839-381B59A4EF34}" type="datetimeFigureOut">
              <a:rPr lang="bg-BG" smtClean="0"/>
              <a:t>13.11.2023 г.</a:t>
            </a:fld>
            <a:endParaRPr lang="bg-B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9F2738-E345-C98B-C235-DD329F437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5D454E-18F2-1B55-1240-CD977C3CC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99963-5D13-4801-81E4-8A1F0EB4678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1359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1EB2BE-7B50-A5A2-974B-D9F2462CE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FE89-9E31-404F-B839-381B59A4EF34}" type="datetimeFigureOut">
              <a:rPr lang="bg-BG" smtClean="0"/>
              <a:t>13.11.2023 г.</a:t>
            </a:fld>
            <a:endParaRPr lang="bg-B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208F61-0E5B-C75B-C2F8-CE73F2C1A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A7C7DA-E697-386B-AA21-78932FAA2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99963-5D13-4801-81E4-8A1F0EB4678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99546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8B690-D1D0-8341-5873-05C349E80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552F9-F327-3CEF-A55C-762D84F3D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60C5E-8A1B-56C6-1401-2588A53EF1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51E3FE-FECC-E19C-B4BD-429B57634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FE89-9E31-404F-B839-381B59A4EF34}" type="datetimeFigureOut">
              <a:rPr lang="bg-BG" smtClean="0"/>
              <a:t>13.11.2023 г.</a:t>
            </a:fld>
            <a:endParaRPr lang="bg-B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196A2A-79F9-B231-4817-56A015E6E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0195C0-E6CB-F4C8-D7AB-CE4803C61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99963-5D13-4801-81E4-8A1F0EB4678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96376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FBDBB-3F52-09F7-7809-776B49DD4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4D5150-5198-6107-2EE5-E667E5863A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9A2577-562F-3E6E-7DEF-321222BFD6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D36E4-E101-0D6C-971E-34F3EC80F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FE89-9E31-404F-B839-381B59A4EF34}" type="datetimeFigureOut">
              <a:rPr lang="bg-BG" smtClean="0"/>
              <a:t>13.11.2023 г.</a:t>
            </a:fld>
            <a:endParaRPr lang="bg-B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1E4835-77CF-2692-E844-84C805015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1F17AC-A381-4CA3-0D9B-AB22FD0A6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99963-5D13-4801-81E4-8A1F0EB4678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01659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DEB2C9-3FEA-F92A-0481-78E26F858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86CFC-FC3F-33B1-E8E3-830914827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ED370-2EC7-4883-9CC8-03049DF931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7FE89-9E31-404F-B839-381B59A4EF34}" type="datetimeFigureOut">
              <a:rPr lang="bg-BG" smtClean="0"/>
              <a:t>13.11.2023 г.</a:t>
            </a:fld>
            <a:endParaRPr lang="bg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5BC10-68C7-D1FE-79AA-B701808AFB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5F3087-E22E-6913-4D7B-CF9C69678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99963-5D13-4801-81E4-8A1F0EB4678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8357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24E10-AB1B-BCCC-CEDB-F994BA16E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EACBA-EE60-2B75-919C-47D42C9DD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4B4091-411B-543D-6AC8-A88C6BC41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611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EB9E8-9195-EB09-80EE-DD7198DAB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91725-E89B-1323-DB79-FD90F9170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6304CC-0695-9183-1CB9-6CFF28599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039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BD006-13AC-E425-AD7C-CE90FAD46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EC3A2-374D-18E9-02F1-21C1E8A93F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0F1FCF-BB20-899A-8283-D82AC4F6B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96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48664-10B9-7F4D-B6CA-46D7E2E23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434DC-1259-3FAA-2241-C0B53560E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CBBB38-922A-C41F-0C5A-7EE1FF178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875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483CC-6E12-4733-9629-CF1ADAAA6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AC0BE-C20F-F882-9313-ECED863B7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BDD826-CD5E-F486-D8BE-E98D41140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79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F458F-4264-5E1B-D89F-E39E781F8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09C01DE-F55E-B5EF-3C33-B224E0EB7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73A3F7-2392-6ED1-E58D-5014C88B6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832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8BEB8-172B-E56F-ACB4-3CA0A3AF7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5FD33-0AB0-7B57-452E-0411471DFC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5900D7-100B-41F8-EBAC-C5CAB2AFF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580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19B67-5B35-904F-1F11-02367FBC3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8AAA2-2E19-AD8F-4588-6B8A5D015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3C749E-B125-8358-52FF-592EDEEF8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319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0D1FC-4328-03DA-29C5-36635DAAF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F90AE-5BD0-A16A-A941-580B1BE9D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FD1B77-8392-384D-9B50-C262543FC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62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BE3E2-A0D0-4418-260A-BAEEF976A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03F329-8919-F91E-90BD-7E8AF5E17A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8E18F3-0068-1C0D-C9B9-7A72EE011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005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6E41E-943E-3380-720F-75D0CCE6F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76028-60BE-01FB-091D-AF4D88C7E6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01A456-0C74-4C15-FEBA-23C79F338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36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EFCC5-7689-92AC-9B8A-90CC02DA7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B4E4F-0D33-9096-6E3B-2EAC149A83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7959A2-F90F-A8A8-6B86-D677FA238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265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0</Words>
  <Application>Microsoft Office PowerPoint</Application>
  <PresentationFormat>Widescreen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Rossitza Wartonick</dc:creator>
  <cp:lastModifiedBy>Stanislav Gruev</cp:lastModifiedBy>
  <cp:revision>3</cp:revision>
  <dcterms:created xsi:type="dcterms:W3CDTF">2023-11-08T11:17:25Z</dcterms:created>
  <dcterms:modified xsi:type="dcterms:W3CDTF">2023-11-13T15:20:55Z</dcterms:modified>
</cp:coreProperties>
</file>