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72" r:id="rId4"/>
  </p:sldMasterIdLst>
  <p:notesMasterIdLst>
    <p:notesMasterId r:id="rId19"/>
  </p:notesMasterIdLst>
  <p:handoutMasterIdLst>
    <p:handoutMasterId r:id="rId20"/>
  </p:handoutMasterIdLst>
  <p:sldIdLst>
    <p:sldId id="256" r:id="rId5"/>
    <p:sldId id="257" r:id="rId6"/>
    <p:sldId id="259" r:id="rId7"/>
    <p:sldId id="261" r:id="rId8"/>
    <p:sldId id="263" r:id="rId9"/>
    <p:sldId id="264" r:id="rId10"/>
    <p:sldId id="267" r:id="rId11"/>
    <p:sldId id="268" r:id="rId12"/>
    <p:sldId id="270" r:id="rId13"/>
    <p:sldId id="271" r:id="rId14"/>
    <p:sldId id="272" r:id="rId15"/>
    <p:sldId id="269" r:id="rId16"/>
    <p:sldId id="273" r:id="rId17"/>
    <p:sldId id="274"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E3E3E"/>
    <a:srgbClr val="6D0000"/>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C7853C-536D-4A76-A0AE-DD22124D55A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84328" autoAdjust="0"/>
  </p:normalViewPr>
  <p:slideViewPr>
    <p:cSldViewPr snapToGrid="0">
      <p:cViewPr varScale="1">
        <p:scale>
          <a:sx n="72" d="100"/>
          <a:sy n="72" d="100"/>
        </p:scale>
        <p:origin x="576" y="78"/>
      </p:cViewPr>
      <p:guideLst/>
    </p:cSldViewPr>
  </p:slideViewPr>
  <p:notesTextViewPr>
    <p:cViewPr>
      <p:scale>
        <a:sx n="1" d="1"/>
        <a:sy n="1" d="1"/>
      </p:scale>
      <p:origin x="0" y="0"/>
    </p:cViewPr>
  </p:notesTextViewPr>
  <p:notesViewPr>
    <p:cSldViewPr snapToGrid="0">
      <p:cViewPr varScale="1">
        <p:scale>
          <a:sx n="60" d="100"/>
          <a:sy n="60" d="100"/>
        </p:scale>
        <p:origin x="242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3EDD3B8-5E68-48E9-AAB1-5DE570C28ED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4A897E35-4312-4077-83D3-69953080BC2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E836F02-AF67-416B-AB85-08CFF698F86D}" type="datetimeFigureOut">
              <a:rPr lang="en-US" smtClean="0"/>
              <a:t>11/29/2024</a:t>
            </a:fld>
            <a:endParaRPr lang="en-US" dirty="0"/>
          </a:p>
        </p:txBody>
      </p:sp>
      <p:sp>
        <p:nvSpPr>
          <p:cNvPr id="4" name="Footer Placeholder 3">
            <a:extLst>
              <a:ext uri="{FF2B5EF4-FFF2-40B4-BE49-F238E27FC236}">
                <a16:creationId xmlns:a16="http://schemas.microsoft.com/office/drawing/2014/main" id="{75853C52-2B92-4B9E-86F4-DB78684BEC8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D20E0EA4-BAD2-4335-9446-CA4CCFEC14A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D65BC62-3B36-43F8-8B69-D6E5E743DA31}" type="slidenum">
              <a:rPr lang="en-US" smtClean="0"/>
              <a:t>‹#›</a:t>
            </a:fld>
            <a:endParaRPr lang="en-US" dirty="0"/>
          </a:p>
        </p:txBody>
      </p:sp>
    </p:spTree>
    <p:extLst>
      <p:ext uri="{BB962C8B-B14F-4D97-AF65-F5344CB8AC3E}">
        <p14:creationId xmlns:p14="http://schemas.microsoft.com/office/powerpoint/2010/main" val="33165184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B7E8F0-931C-4E43-98D1-A3CD0E0034DC}" type="datetimeFigureOut">
              <a:rPr lang="en-US" smtClean="0"/>
              <a:t>11/29/2024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AEB063-7F11-4E3B-BA52-07405B1C2D95}" type="slidenum">
              <a:rPr lang="en-US" smtClean="0"/>
              <a:t>‹#›</a:t>
            </a:fld>
            <a:endParaRPr lang="en-US" dirty="0"/>
          </a:p>
        </p:txBody>
      </p:sp>
    </p:spTree>
    <p:extLst>
      <p:ext uri="{BB962C8B-B14F-4D97-AF65-F5344CB8AC3E}">
        <p14:creationId xmlns:p14="http://schemas.microsoft.com/office/powerpoint/2010/main" val="18629302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latin typeface="Tahoma" panose="020B0604030504040204" pitchFamily="34" charset="0"/>
                <a:ea typeface="Tahoma" panose="020B0604030504040204" pitchFamily="34" charset="0"/>
                <a:cs typeface="Tahoma" panose="020B0604030504040204" pitchFamily="34" charset="0"/>
              </a:rPr>
              <a:t>Be specific and direct in the title. Use the subtitle to give the specific context of the speech.</a:t>
            </a:r>
          </a:p>
          <a:p>
            <a:r>
              <a:rPr lang="en-US" sz="1200" dirty="0">
                <a:latin typeface="Tahoma" panose="020B0604030504040204" pitchFamily="34" charset="0"/>
                <a:ea typeface="Tahoma" panose="020B0604030504040204" pitchFamily="34" charset="0"/>
                <a:cs typeface="Tahoma" panose="020B0604030504040204" pitchFamily="34" charset="0"/>
              </a:rPr>
              <a:t>-The goal should be to capture the audience’s attention which can be done with a quote, a startling statistic, or fact.  It is not necessary to include this attention getter on the slide.</a:t>
            </a:r>
            <a:endParaRPr lang="en-US" dirty="0"/>
          </a:p>
        </p:txBody>
      </p:sp>
      <p:sp>
        <p:nvSpPr>
          <p:cNvPr id="4" name="Slide Number Placeholder 3"/>
          <p:cNvSpPr>
            <a:spLocks noGrp="1"/>
          </p:cNvSpPr>
          <p:nvPr>
            <p:ph type="sldNum" sz="quarter" idx="10"/>
          </p:nvPr>
        </p:nvSpPr>
        <p:spPr/>
        <p:txBody>
          <a:bodyPr/>
          <a:lstStyle/>
          <a:p>
            <a:fld id="{E6AEB063-7F11-4E3B-BA52-07405B1C2D95}" type="slidenum">
              <a:rPr lang="en-US" smtClean="0"/>
              <a:t>1</a:t>
            </a:fld>
            <a:endParaRPr lang="en-US" dirty="0"/>
          </a:p>
        </p:txBody>
      </p:sp>
    </p:spTree>
    <p:extLst>
      <p:ext uri="{BB962C8B-B14F-4D97-AF65-F5344CB8AC3E}">
        <p14:creationId xmlns:p14="http://schemas.microsoft.com/office/powerpoint/2010/main" val="3205455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Tahoma" panose="020B0604030504040204" pitchFamily="34" charset="0"/>
                <a:ea typeface="Tahoma" panose="020B0604030504040204" pitchFamily="34" charset="0"/>
                <a:cs typeface="Tahoma" panose="020B0604030504040204" pitchFamily="34" charset="0"/>
              </a:rPr>
              <a:t>Use the background points to post details that are not common knowledge, or that the audience will need to understand the context of the speech.</a:t>
            </a:r>
          </a:p>
          <a:p>
            <a:r>
              <a:rPr lang="en-US" dirty="0"/>
              <a:t>-Do not read these main points from the PowerPoint, instead elaborate on these points during the speech.</a:t>
            </a:r>
          </a:p>
        </p:txBody>
      </p:sp>
      <p:sp>
        <p:nvSpPr>
          <p:cNvPr id="4" name="Slide Number Placeholder 3"/>
          <p:cNvSpPr>
            <a:spLocks noGrp="1"/>
          </p:cNvSpPr>
          <p:nvPr>
            <p:ph type="sldNum" sz="quarter" idx="10"/>
          </p:nvPr>
        </p:nvSpPr>
        <p:spPr/>
        <p:txBody>
          <a:bodyPr/>
          <a:lstStyle/>
          <a:p>
            <a:fld id="{E6AEB063-7F11-4E3B-BA52-07405B1C2D95}" type="slidenum">
              <a:rPr lang="en-US" smtClean="0"/>
              <a:t>2</a:t>
            </a:fld>
            <a:endParaRPr lang="en-US" dirty="0"/>
          </a:p>
        </p:txBody>
      </p:sp>
    </p:spTree>
    <p:extLst>
      <p:ext uri="{BB962C8B-B14F-4D97-AF65-F5344CB8AC3E}">
        <p14:creationId xmlns:p14="http://schemas.microsoft.com/office/powerpoint/2010/main" val="27524013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Century Gothic" panose="020B0502020202020204" pitchFamily="34" charset="0"/>
                <a:ea typeface="Tahoma" panose="020B0604030504040204" pitchFamily="34" charset="0"/>
                <a:cs typeface="Tahoma" panose="020B0604030504040204" pitchFamily="34" charset="0"/>
              </a:rPr>
              <a:t>Dedicate this entire slide to the thesis statement.  It is the reason the speech is being given.  Use this time to reveal the three main points of the speech (slides 4,5,6) as an overview for the direction of the speech:</a:t>
            </a:r>
          </a:p>
          <a:p>
            <a:r>
              <a:rPr lang="en-US" dirty="0">
                <a:latin typeface="Century Gothic" panose="020B0502020202020204" pitchFamily="34" charset="0"/>
                <a:ea typeface="Tahoma" panose="020B0604030504040204" pitchFamily="34" charset="0"/>
                <a:cs typeface="Tahoma" panose="020B0604030504040204" pitchFamily="34" charset="0"/>
              </a:rPr>
              <a:t>-[type main point #1 here]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Century Gothic" panose="020B0502020202020204" pitchFamily="34" charset="0"/>
                <a:ea typeface="Tahoma" panose="020B0604030504040204" pitchFamily="34" charset="0"/>
                <a:cs typeface="Tahoma" panose="020B0604030504040204" pitchFamily="34" charset="0"/>
              </a:rPr>
              <a:t>-[type main point #2 here]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Century Gothic" panose="020B0502020202020204" pitchFamily="34" charset="0"/>
                <a:ea typeface="Tahoma" panose="020B0604030504040204" pitchFamily="34" charset="0"/>
                <a:cs typeface="Tahoma" panose="020B0604030504040204" pitchFamily="34" charset="0"/>
              </a:rPr>
              <a:t>-[type main point #3 here]</a:t>
            </a:r>
          </a:p>
          <a:p>
            <a:r>
              <a:rPr lang="en-US" dirty="0">
                <a:latin typeface="Century Gothic" panose="020B0502020202020204" pitchFamily="34" charset="0"/>
                <a:ea typeface="Tahoma" panose="020B0604030504040204" pitchFamily="34" charset="0"/>
                <a:cs typeface="Tahoma" panose="020B0604030504040204" pitchFamily="34" charset="0"/>
              </a:rPr>
              <a:t>Be sure to transition to the first main point and the next slide.</a:t>
            </a:r>
          </a:p>
          <a:p>
            <a:endParaRPr lang="en-US" dirty="0"/>
          </a:p>
        </p:txBody>
      </p:sp>
      <p:sp>
        <p:nvSpPr>
          <p:cNvPr id="4" name="Slide Number Placeholder 3"/>
          <p:cNvSpPr>
            <a:spLocks noGrp="1"/>
          </p:cNvSpPr>
          <p:nvPr>
            <p:ph type="sldNum" sz="quarter" idx="10"/>
          </p:nvPr>
        </p:nvSpPr>
        <p:spPr/>
        <p:txBody>
          <a:bodyPr/>
          <a:lstStyle/>
          <a:p>
            <a:fld id="{E6AEB063-7F11-4E3B-BA52-07405B1C2D95}" type="slidenum">
              <a:rPr lang="en-US" smtClean="0"/>
              <a:t>3</a:t>
            </a:fld>
            <a:endParaRPr lang="en-US" dirty="0"/>
          </a:p>
        </p:txBody>
      </p:sp>
    </p:spTree>
    <p:extLst>
      <p:ext uri="{BB962C8B-B14F-4D97-AF65-F5344CB8AC3E}">
        <p14:creationId xmlns:p14="http://schemas.microsoft.com/office/powerpoint/2010/main" val="33380273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title of main point #1 should be clear and concise.  Each piece of evidence should be summarized for clarity and cited correctly.  Do not simply read the pieces of evidence, but elaborate where needed.  </a:t>
            </a:r>
          </a:p>
          <a:p>
            <a:r>
              <a:rPr lang="en-US" dirty="0"/>
              <a:t>[type notes for elaboration here]</a:t>
            </a:r>
          </a:p>
          <a:p>
            <a:r>
              <a:rPr lang="en-US" dirty="0"/>
              <a:t>Be sure to transition to main point #2 and the next slide.</a:t>
            </a:r>
          </a:p>
          <a:p>
            <a:endParaRPr lang="en-US" dirty="0"/>
          </a:p>
        </p:txBody>
      </p:sp>
      <p:sp>
        <p:nvSpPr>
          <p:cNvPr id="4" name="Slide Number Placeholder 3"/>
          <p:cNvSpPr>
            <a:spLocks noGrp="1"/>
          </p:cNvSpPr>
          <p:nvPr>
            <p:ph type="sldNum" sz="quarter" idx="10"/>
          </p:nvPr>
        </p:nvSpPr>
        <p:spPr/>
        <p:txBody>
          <a:bodyPr/>
          <a:lstStyle/>
          <a:p>
            <a:fld id="{E6AEB063-7F11-4E3B-BA52-07405B1C2D95}" type="slidenum">
              <a:rPr lang="en-US" smtClean="0"/>
              <a:t>4</a:t>
            </a:fld>
            <a:endParaRPr lang="en-US" dirty="0"/>
          </a:p>
        </p:txBody>
      </p:sp>
    </p:spTree>
    <p:extLst>
      <p:ext uri="{BB962C8B-B14F-4D97-AF65-F5344CB8AC3E}">
        <p14:creationId xmlns:p14="http://schemas.microsoft.com/office/powerpoint/2010/main" val="26394520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title of main point #2 should be clear and concise.  Each piece of evidence should be summarized for clarity and cited correctly.  Do not simply read the pieces of evidence, but elaborate where needed.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[type notes for elaboration here]</a:t>
            </a:r>
          </a:p>
          <a:p>
            <a:r>
              <a:rPr lang="en-US" dirty="0"/>
              <a:t>Be sure to transition to main point #3 and the next slide.</a:t>
            </a:r>
          </a:p>
          <a:p>
            <a:endParaRPr lang="en-US" dirty="0"/>
          </a:p>
        </p:txBody>
      </p:sp>
      <p:sp>
        <p:nvSpPr>
          <p:cNvPr id="4" name="Slide Number Placeholder 3"/>
          <p:cNvSpPr>
            <a:spLocks noGrp="1"/>
          </p:cNvSpPr>
          <p:nvPr>
            <p:ph type="sldNum" sz="quarter" idx="10"/>
          </p:nvPr>
        </p:nvSpPr>
        <p:spPr/>
        <p:txBody>
          <a:bodyPr/>
          <a:lstStyle/>
          <a:p>
            <a:fld id="{E6AEB063-7F11-4E3B-BA52-07405B1C2D95}" type="slidenum">
              <a:rPr lang="en-US" smtClean="0"/>
              <a:t>5</a:t>
            </a:fld>
            <a:endParaRPr lang="en-US" dirty="0"/>
          </a:p>
        </p:txBody>
      </p:sp>
    </p:spTree>
    <p:extLst>
      <p:ext uri="{BB962C8B-B14F-4D97-AF65-F5344CB8AC3E}">
        <p14:creationId xmlns:p14="http://schemas.microsoft.com/office/powerpoint/2010/main" val="7505618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title of main point #3 should be clear and concise.  Each piece of evidence should be summarized for clarity and cited correctly.  Do not simply read the pieces of evidence, but elaborate where needed.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[type notes for elaboration here]</a:t>
            </a:r>
          </a:p>
          <a:p>
            <a:r>
              <a:rPr lang="en-US" dirty="0"/>
              <a:t>Be sure to transition to the counterargument and the next slide.</a:t>
            </a:r>
          </a:p>
          <a:p>
            <a:endParaRPr lang="en-US" dirty="0"/>
          </a:p>
        </p:txBody>
      </p:sp>
      <p:sp>
        <p:nvSpPr>
          <p:cNvPr id="4" name="Slide Number Placeholder 3"/>
          <p:cNvSpPr>
            <a:spLocks noGrp="1"/>
          </p:cNvSpPr>
          <p:nvPr>
            <p:ph type="sldNum" sz="quarter" idx="10"/>
          </p:nvPr>
        </p:nvSpPr>
        <p:spPr/>
        <p:txBody>
          <a:bodyPr/>
          <a:lstStyle/>
          <a:p>
            <a:fld id="{E6AEB063-7F11-4E3B-BA52-07405B1C2D95}" type="slidenum">
              <a:rPr lang="en-US" smtClean="0"/>
              <a:t>6</a:t>
            </a:fld>
            <a:endParaRPr lang="en-US" dirty="0"/>
          </a:p>
        </p:txBody>
      </p:sp>
    </p:spTree>
    <p:extLst>
      <p:ext uri="{BB962C8B-B14F-4D97-AF65-F5344CB8AC3E}">
        <p14:creationId xmlns:p14="http://schemas.microsoft.com/office/powerpoint/2010/main" val="4182142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Tahoma" panose="020B0604030504040204" pitchFamily="34" charset="0"/>
                <a:ea typeface="Tahoma" panose="020B0604030504040204" pitchFamily="34" charset="0"/>
                <a:cs typeface="Tahoma" panose="020B0604030504040204" pitchFamily="34" charset="0"/>
              </a:rPr>
              <a:t>The counterargument should be the most common argument against the topic.  The goal for this slide is to address the counterargument in such a way as to actually strengthen the original topic.  Be sure to address each piece of evidence against the topic.  As you address each piece of evidence elaborate on the text found on the slide.  Remember to transition to the final slide, the action step.</a:t>
            </a:r>
          </a:p>
          <a:p>
            <a:endParaRPr lang="en-US" dirty="0"/>
          </a:p>
        </p:txBody>
      </p:sp>
      <p:sp>
        <p:nvSpPr>
          <p:cNvPr id="4" name="Slide Number Placeholder 3"/>
          <p:cNvSpPr>
            <a:spLocks noGrp="1"/>
          </p:cNvSpPr>
          <p:nvPr>
            <p:ph type="sldNum" sz="quarter" idx="10"/>
          </p:nvPr>
        </p:nvSpPr>
        <p:spPr/>
        <p:txBody>
          <a:bodyPr/>
          <a:lstStyle/>
          <a:p>
            <a:fld id="{E6AEB063-7F11-4E3B-BA52-07405B1C2D95}" type="slidenum">
              <a:rPr lang="en-US" smtClean="0"/>
              <a:t>7</a:t>
            </a:fld>
            <a:endParaRPr lang="en-US" dirty="0"/>
          </a:p>
        </p:txBody>
      </p:sp>
    </p:spTree>
    <p:extLst>
      <p:ext uri="{BB962C8B-B14F-4D97-AF65-F5344CB8AC3E}">
        <p14:creationId xmlns:p14="http://schemas.microsoft.com/office/powerpoint/2010/main" val="37305417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Tahoma" panose="020B0604030504040204" pitchFamily="34" charset="0"/>
                <a:ea typeface="Tahoma" panose="020B0604030504040204" pitchFamily="34" charset="0"/>
                <a:cs typeface="Tahoma" panose="020B0604030504040204" pitchFamily="34" charset="0"/>
              </a:rPr>
              <a:t>The action step is what the audience is supposed to do or think about the topic.  It should be one sentence that is written clearly and with much thought. It may also be the thesis statement restated as an action.  The goal of this slide is to leave the audience with a clear message as to what they are to do or think at the end of the speech.  It may be a good idea to end with a powerful quote or image.  </a:t>
            </a:r>
          </a:p>
        </p:txBody>
      </p:sp>
      <p:sp>
        <p:nvSpPr>
          <p:cNvPr id="4" name="Slide Number Placeholder 3"/>
          <p:cNvSpPr>
            <a:spLocks noGrp="1"/>
          </p:cNvSpPr>
          <p:nvPr>
            <p:ph type="sldNum" sz="quarter" idx="10"/>
          </p:nvPr>
        </p:nvSpPr>
        <p:spPr/>
        <p:txBody>
          <a:bodyPr/>
          <a:lstStyle/>
          <a:p>
            <a:fld id="{E6AEB063-7F11-4E3B-BA52-07405B1C2D95}" type="slidenum">
              <a:rPr lang="en-US" smtClean="0"/>
              <a:t>8</a:t>
            </a:fld>
            <a:endParaRPr lang="en-US" dirty="0"/>
          </a:p>
        </p:txBody>
      </p:sp>
    </p:spTree>
    <p:extLst>
      <p:ext uri="{BB962C8B-B14F-4D97-AF65-F5344CB8AC3E}">
        <p14:creationId xmlns:p14="http://schemas.microsoft.com/office/powerpoint/2010/main" val="29062576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381388F-6D01-4763-9497-2C5F78AF5477}"/>
              </a:ext>
            </a:extLst>
          </p:cNvPr>
          <p:cNvSpPr/>
          <p:nvPr userDrawn="1"/>
        </p:nvSpPr>
        <p:spPr>
          <a:xfrm>
            <a:off x="0" y="4818185"/>
            <a:ext cx="12192000" cy="20398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Freeform 6"/>
          <p:cNvSpPr/>
          <p:nvPr/>
        </p:nvSpPr>
        <p:spPr bwMode="ltGray">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innerShdw blurRad="63500" dist="50800" dir="5400000">
              <a:prstClr val="black">
                <a:alpha val="50000"/>
              </a:prstClr>
            </a:innerShdw>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lgn="ctr">
              <a:defRPr sz="5400" b="0"/>
            </a:lvl1pPr>
          </a:lstStyle>
          <a:p>
            <a:r>
              <a:rPr lang="en-US" noProof="0"/>
              <a:t>Click to edit Master title style</a:t>
            </a:r>
          </a:p>
        </p:txBody>
      </p:sp>
      <p:sp>
        <p:nvSpPr>
          <p:cNvPr id="3" name="Subtitle 2"/>
          <p:cNvSpPr>
            <a:spLocks noGrp="1"/>
          </p:cNvSpPr>
          <p:nvPr>
            <p:ph type="subTitle" idx="1"/>
          </p:nvPr>
        </p:nvSpPr>
        <p:spPr>
          <a:xfrm>
            <a:off x="810001" y="5280847"/>
            <a:ext cx="10572000" cy="434974"/>
          </a:xfrm>
        </p:spPr>
        <p:txBody>
          <a:bodyPr anchor="t">
            <a:noAutofit/>
          </a:bodyPr>
          <a:lstStyle>
            <a:lvl1pPr marL="0" indent="0" algn="ct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a:t>Click to edit Master subtitle style</a:t>
            </a:r>
          </a:p>
        </p:txBody>
      </p:sp>
      <p:sp>
        <p:nvSpPr>
          <p:cNvPr id="4" name="Date Placeholder 3"/>
          <p:cNvSpPr>
            <a:spLocks noGrp="1"/>
          </p:cNvSpPr>
          <p:nvPr>
            <p:ph type="dt" sz="half" idx="10"/>
          </p:nvPr>
        </p:nvSpPr>
        <p:spPr/>
        <p:txBody>
          <a:bodyPr/>
          <a:lstStyle/>
          <a:p>
            <a:fld id="{FB7F6C47-B260-4BB6-8230-7D14D5CDE026}" type="datetimeFigureOut">
              <a:rPr lang="en-US" noProof="0" smtClean="0"/>
              <a:t>11/29/2024</a:t>
            </a:fld>
            <a:endParaRPr lang="en-US" noProof="0" dirty="0"/>
          </a:p>
        </p:txBody>
      </p:sp>
      <p:sp>
        <p:nvSpPr>
          <p:cNvPr id="5" name="Footer Placeholder 4"/>
          <p:cNvSpPr>
            <a:spLocks noGrp="1"/>
          </p:cNvSpPr>
          <p:nvPr>
            <p:ph type="ftr" sz="quarter" idx="11"/>
          </p:nvPr>
        </p:nvSpPr>
        <p:spPr/>
        <p:txBody>
          <a:bodyPr/>
          <a:lstStyle/>
          <a:p>
            <a:r>
              <a:rPr lang="en-US" noProof="0" dirty="0"/>
              <a:t>Add a footer </a:t>
            </a:r>
          </a:p>
        </p:txBody>
      </p:sp>
      <p:sp>
        <p:nvSpPr>
          <p:cNvPr id="6" name="Slide Number Placeholder 5"/>
          <p:cNvSpPr>
            <a:spLocks noGrp="1"/>
          </p:cNvSpPr>
          <p:nvPr>
            <p:ph type="sldNum" sz="quarter" idx="12"/>
          </p:nvPr>
        </p:nvSpPr>
        <p:spPr/>
        <p:txBody>
          <a:bodyPr/>
          <a:lstStyle/>
          <a:p>
            <a:fld id="{A4942799-31AF-4FF8-9D79-C1A3E01FB207}" type="slidenum">
              <a:rPr lang="en-US" noProof="0" smtClean="0"/>
              <a:t>‹#›</a:t>
            </a:fld>
            <a:endParaRPr lang="en-US" noProof="0" dirty="0"/>
          </a:p>
        </p:txBody>
      </p:sp>
    </p:spTree>
    <p:extLst>
      <p:ext uri="{BB962C8B-B14F-4D97-AF65-F5344CB8AC3E}">
        <p14:creationId xmlns:p14="http://schemas.microsoft.com/office/powerpoint/2010/main" val="27743267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ltGray">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a:effectLst>
            <a:innerShdw blurRad="63500" dist="50800" dir="5400000">
              <a:prstClr val="black">
                <a:alpha val="50000"/>
              </a:prstClr>
            </a:innerShdw>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606669"/>
            <a:ext cx="10561418" cy="3813527"/>
          </a:xfrm>
        </p:spPr>
        <p:txBody>
          <a:bodyPr anchor="ctr" anchorCtr="0"/>
          <a:lstStyle>
            <a:lvl1pPr algn="ctr">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ctr" anchorCtr="0">
            <a:noAutofit/>
          </a:bodyPr>
          <a:lstStyle>
            <a:lvl1pPr marL="0" indent="0" algn="r">
              <a:buNone/>
              <a:defRPr sz="2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D4F5D18E-4241-429D-BEDB-6A7415C52F3D}"/>
              </a:ext>
            </a:extLst>
          </p:cNvPr>
          <p:cNvSpPr>
            <a:spLocks noGrp="1"/>
          </p:cNvSpPr>
          <p:nvPr>
            <p:ph type="dt" sz="half" idx="10"/>
          </p:nvPr>
        </p:nvSpPr>
        <p:spPr/>
        <p:txBody>
          <a:bodyPr/>
          <a:lstStyle/>
          <a:p>
            <a:fld id="{FB7F6C47-B260-4BB6-8230-7D14D5CDE026}" type="datetimeFigureOut">
              <a:rPr lang="en-US" noProof="0" smtClean="0"/>
              <a:t>11/29/2024</a:t>
            </a:fld>
            <a:endParaRPr lang="en-US" noProof="0" dirty="0"/>
          </a:p>
        </p:txBody>
      </p:sp>
      <p:sp>
        <p:nvSpPr>
          <p:cNvPr id="8" name="Footer Placeholder 7">
            <a:extLst>
              <a:ext uri="{FF2B5EF4-FFF2-40B4-BE49-F238E27FC236}">
                <a16:creationId xmlns:a16="http://schemas.microsoft.com/office/drawing/2014/main" id="{7F5CFD55-6AD5-4B7E-AC33-483174EF1EBD}"/>
              </a:ext>
            </a:extLst>
          </p:cNvPr>
          <p:cNvSpPr>
            <a:spLocks noGrp="1"/>
          </p:cNvSpPr>
          <p:nvPr>
            <p:ph type="ftr" sz="quarter" idx="11"/>
          </p:nvPr>
        </p:nvSpPr>
        <p:spPr/>
        <p:txBody>
          <a:bodyPr/>
          <a:lstStyle/>
          <a:p>
            <a:r>
              <a:rPr lang="en-US" noProof="0" dirty="0"/>
              <a:t>Add a footer</a:t>
            </a:r>
          </a:p>
        </p:txBody>
      </p:sp>
      <p:sp>
        <p:nvSpPr>
          <p:cNvPr id="9" name="Slide Number Placeholder 8">
            <a:extLst>
              <a:ext uri="{FF2B5EF4-FFF2-40B4-BE49-F238E27FC236}">
                <a16:creationId xmlns:a16="http://schemas.microsoft.com/office/drawing/2014/main" id="{514D43F5-DCFF-4B29-AC19-0BF28605BA8B}"/>
              </a:ext>
            </a:extLst>
          </p:cNvPr>
          <p:cNvSpPr>
            <a:spLocks noGrp="1"/>
          </p:cNvSpPr>
          <p:nvPr>
            <p:ph type="sldNum" sz="quarter" idx="12"/>
          </p:nvPr>
        </p:nvSpPr>
        <p:spPr/>
        <p:txBody>
          <a:bodyPr/>
          <a:lstStyle/>
          <a:p>
            <a:fld id="{A4942799-31AF-4FF8-9D79-C1A3E01FB207}" type="slidenum">
              <a:rPr lang="en-US" noProof="0" smtClean="0"/>
              <a:t>‹#›</a:t>
            </a:fld>
            <a:endParaRPr lang="en-US" noProof="0" dirty="0"/>
          </a:p>
        </p:txBody>
      </p:sp>
    </p:spTree>
    <p:extLst>
      <p:ext uri="{BB962C8B-B14F-4D97-AF65-F5344CB8AC3E}">
        <p14:creationId xmlns:p14="http://schemas.microsoft.com/office/powerpoint/2010/main" val="3576405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ltGray">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ffectLst>
            <a:innerShdw blurRad="63500" dist="50800" dir="5400000">
              <a:prstClr val="black">
                <a:alpha val="50000"/>
              </a:prstClr>
            </a:innerShdw>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nchor="ctr" anchorCtr="0"/>
          <a:lstStyle>
            <a:lvl1pPr>
              <a:defRPr b="0"/>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Date Placeholder 10">
            <a:extLst>
              <a:ext uri="{FF2B5EF4-FFF2-40B4-BE49-F238E27FC236}">
                <a16:creationId xmlns:a16="http://schemas.microsoft.com/office/drawing/2014/main" id="{B3473E37-6504-470F-92FA-792C3ACA4FEC}"/>
              </a:ext>
            </a:extLst>
          </p:cNvPr>
          <p:cNvSpPr>
            <a:spLocks noGrp="1"/>
          </p:cNvSpPr>
          <p:nvPr>
            <p:ph type="dt" sz="half" idx="10"/>
          </p:nvPr>
        </p:nvSpPr>
        <p:spPr/>
        <p:txBody>
          <a:bodyPr/>
          <a:lstStyle/>
          <a:p>
            <a:fld id="{FB7F6C47-B260-4BB6-8230-7D14D5CDE026}" type="datetimeFigureOut">
              <a:rPr lang="en-US" noProof="0" smtClean="0"/>
              <a:t>11/29/2024</a:t>
            </a:fld>
            <a:endParaRPr lang="en-US" noProof="0" dirty="0"/>
          </a:p>
        </p:txBody>
      </p:sp>
      <p:sp>
        <p:nvSpPr>
          <p:cNvPr id="12" name="Footer Placeholder 11">
            <a:extLst>
              <a:ext uri="{FF2B5EF4-FFF2-40B4-BE49-F238E27FC236}">
                <a16:creationId xmlns:a16="http://schemas.microsoft.com/office/drawing/2014/main" id="{7523DE74-18E2-4EF3-A1FC-8A32CCFE2666}"/>
              </a:ext>
            </a:extLst>
          </p:cNvPr>
          <p:cNvSpPr>
            <a:spLocks noGrp="1"/>
          </p:cNvSpPr>
          <p:nvPr>
            <p:ph type="ftr" sz="quarter" idx="11"/>
          </p:nvPr>
        </p:nvSpPr>
        <p:spPr/>
        <p:txBody>
          <a:bodyPr/>
          <a:lstStyle/>
          <a:p>
            <a:r>
              <a:rPr lang="en-US" noProof="0" dirty="0"/>
              <a:t>Add a footer</a:t>
            </a:r>
          </a:p>
        </p:txBody>
      </p:sp>
      <p:sp>
        <p:nvSpPr>
          <p:cNvPr id="13" name="Slide Number Placeholder 12">
            <a:extLst>
              <a:ext uri="{FF2B5EF4-FFF2-40B4-BE49-F238E27FC236}">
                <a16:creationId xmlns:a16="http://schemas.microsoft.com/office/drawing/2014/main" id="{51B4AF82-5505-4A7E-AA81-139F21451D9A}"/>
              </a:ext>
            </a:extLst>
          </p:cNvPr>
          <p:cNvSpPr>
            <a:spLocks noGrp="1"/>
          </p:cNvSpPr>
          <p:nvPr>
            <p:ph type="sldNum" sz="quarter" idx="12"/>
          </p:nvPr>
        </p:nvSpPr>
        <p:spPr/>
        <p:txBody>
          <a:bodyPr/>
          <a:lstStyle/>
          <a:p>
            <a:fld id="{A4942799-31AF-4FF8-9D79-C1A3E01FB207}" type="slidenum">
              <a:rPr lang="en-US" noProof="0" smtClean="0"/>
              <a:t>‹#›</a:t>
            </a:fld>
            <a:endParaRPr lang="en-US" noProof="0" dirty="0"/>
          </a:p>
        </p:txBody>
      </p:sp>
    </p:spTree>
    <p:extLst>
      <p:ext uri="{BB962C8B-B14F-4D97-AF65-F5344CB8AC3E}">
        <p14:creationId xmlns:p14="http://schemas.microsoft.com/office/powerpoint/2010/main" val="335506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ltGray">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ffectLst>
            <a:innerShdw blurRad="63500" dist="50800" dir="5400000">
              <a:prstClr val="black">
                <a:alpha val="50000"/>
              </a:prstClr>
            </a:innerShdw>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nchor="ctr" anchorCtr="0"/>
          <a:lstStyle>
            <a:lvl1pPr>
              <a:defRPr b="0"/>
            </a:lvl1pPr>
          </a:lstStyle>
          <a:p>
            <a:r>
              <a:rPr lang="en-US" noProof="0"/>
              <a:t>Click to edit Master title style</a:t>
            </a:r>
          </a:p>
        </p:txBody>
      </p:sp>
      <p:sp>
        <p:nvSpPr>
          <p:cNvPr id="7" name="Date Placeholder 6">
            <a:extLst>
              <a:ext uri="{FF2B5EF4-FFF2-40B4-BE49-F238E27FC236}">
                <a16:creationId xmlns:a16="http://schemas.microsoft.com/office/drawing/2014/main" id="{93AF03C3-E3F3-4845-8D9E-9BD2A676707E}"/>
              </a:ext>
            </a:extLst>
          </p:cNvPr>
          <p:cNvSpPr>
            <a:spLocks noGrp="1"/>
          </p:cNvSpPr>
          <p:nvPr>
            <p:ph type="dt" sz="half" idx="10"/>
          </p:nvPr>
        </p:nvSpPr>
        <p:spPr/>
        <p:txBody>
          <a:bodyPr/>
          <a:lstStyle/>
          <a:p>
            <a:fld id="{FB7F6C47-B260-4BB6-8230-7D14D5CDE026}" type="datetimeFigureOut">
              <a:rPr lang="en-US" noProof="0" smtClean="0"/>
              <a:t>11/29/2024</a:t>
            </a:fld>
            <a:endParaRPr lang="en-US" noProof="0" dirty="0"/>
          </a:p>
        </p:txBody>
      </p:sp>
      <p:sp>
        <p:nvSpPr>
          <p:cNvPr id="8" name="Footer Placeholder 7">
            <a:extLst>
              <a:ext uri="{FF2B5EF4-FFF2-40B4-BE49-F238E27FC236}">
                <a16:creationId xmlns:a16="http://schemas.microsoft.com/office/drawing/2014/main" id="{DB9C7230-29FF-42F2-A662-1BC1D19C5003}"/>
              </a:ext>
            </a:extLst>
          </p:cNvPr>
          <p:cNvSpPr>
            <a:spLocks noGrp="1"/>
          </p:cNvSpPr>
          <p:nvPr>
            <p:ph type="ftr" sz="quarter" idx="11"/>
          </p:nvPr>
        </p:nvSpPr>
        <p:spPr/>
        <p:txBody>
          <a:bodyPr/>
          <a:lstStyle/>
          <a:p>
            <a:r>
              <a:rPr lang="en-US" noProof="0" dirty="0"/>
              <a:t>Add a footer</a:t>
            </a:r>
          </a:p>
        </p:txBody>
      </p:sp>
      <p:sp>
        <p:nvSpPr>
          <p:cNvPr id="9" name="Slide Number Placeholder 8">
            <a:extLst>
              <a:ext uri="{FF2B5EF4-FFF2-40B4-BE49-F238E27FC236}">
                <a16:creationId xmlns:a16="http://schemas.microsoft.com/office/drawing/2014/main" id="{99EBD02D-5A68-4A14-892F-DE4953F2E3DD}"/>
              </a:ext>
            </a:extLst>
          </p:cNvPr>
          <p:cNvSpPr>
            <a:spLocks noGrp="1"/>
          </p:cNvSpPr>
          <p:nvPr>
            <p:ph type="sldNum" sz="quarter" idx="12"/>
          </p:nvPr>
        </p:nvSpPr>
        <p:spPr/>
        <p:txBody>
          <a:bodyPr/>
          <a:lstStyle/>
          <a:p>
            <a:fld id="{A4942799-31AF-4FF8-9D79-C1A3E01FB207}" type="slidenum">
              <a:rPr lang="en-US" noProof="0" smtClean="0"/>
              <a:t>‹#›</a:t>
            </a:fld>
            <a:endParaRPr lang="en-US" noProof="0" dirty="0"/>
          </a:p>
        </p:txBody>
      </p:sp>
    </p:spTree>
    <p:extLst>
      <p:ext uri="{BB962C8B-B14F-4D97-AF65-F5344CB8AC3E}">
        <p14:creationId xmlns:p14="http://schemas.microsoft.com/office/powerpoint/2010/main" val="18981268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F76D14D8-4D13-4DFE-938B-B710F891BBA2}"/>
              </a:ext>
            </a:extLst>
          </p:cNvPr>
          <p:cNvSpPr>
            <a:spLocks noGrp="1"/>
          </p:cNvSpPr>
          <p:nvPr>
            <p:ph type="dt" sz="half" idx="10"/>
          </p:nvPr>
        </p:nvSpPr>
        <p:spPr/>
        <p:txBody>
          <a:bodyPr/>
          <a:lstStyle/>
          <a:p>
            <a:fld id="{FB7F6C47-B260-4BB6-8230-7D14D5CDE026}" type="datetimeFigureOut">
              <a:rPr lang="en-US" noProof="0" smtClean="0"/>
              <a:t>11/29/2024</a:t>
            </a:fld>
            <a:endParaRPr lang="en-US" noProof="0" dirty="0"/>
          </a:p>
        </p:txBody>
      </p:sp>
      <p:sp>
        <p:nvSpPr>
          <p:cNvPr id="6" name="Footer Placeholder 5">
            <a:extLst>
              <a:ext uri="{FF2B5EF4-FFF2-40B4-BE49-F238E27FC236}">
                <a16:creationId xmlns:a16="http://schemas.microsoft.com/office/drawing/2014/main" id="{6864B8A5-6021-4208-A587-B45576E66D48}"/>
              </a:ext>
            </a:extLst>
          </p:cNvPr>
          <p:cNvSpPr>
            <a:spLocks noGrp="1"/>
          </p:cNvSpPr>
          <p:nvPr>
            <p:ph type="ftr" sz="quarter" idx="11"/>
          </p:nvPr>
        </p:nvSpPr>
        <p:spPr/>
        <p:txBody>
          <a:bodyPr/>
          <a:lstStyle/>
          <a:p>
            <a:r>
              <a:rPr lang="en-US" noProof="0" dirty="0"/>
              <a:t>Add a footer</a:t>
            </a:r>
          </a:p>
        </p:txBody>
      </p:sp>
      <p:sp>
        <p:nvSpPr>
          <p:cNvPr id="7" name="Slide Number Placeholder 6">
            <a:extLst>
              <a:ext uri="{FF2B5EF4-FFF2-40B4-BE49-F238E27FC236}">
                <a16:creationId xmlns:a16="http://schemas.microsoft.com/office/drawing/2014/main" id="{53C96ABC-E632-4853-B7CC-A2FB4B7CF144}"/>
              </a:ext>
            </a:extLst>
          </p:cNvPr>
          <p:cNvSpPr>
            <a:spLocks noGrp="1"/>
          </p:cNvSpPr>
          <p:nvPr>
            <p:ph type="sldNum" sz="quarter" idx="12"/>
          </p:nvPr>
        </p:nvSpPr>
        <p:spPr/>
        <p:txBody>
          <a:bodyPr/>
          <a:lstStyle/>
          <a:p>
            <a:fld id="{A4942799-31AF-4FF8-9D79-C1A3E01FB207}" type="slidenum">
              <a:rPr lang="en-US" noProof="0" smtClean="0"/>
              <a:t>‹#›</a:t>
            </a:fld>
            <a:endParaRPr lang="en-US" noProof="0" dirty="0"/>
          </a:p>
        </p:txBody>
      </p:sp>
    </p:spTree>
    <p:extLst>
      <p:ext uri="{BB962C8B-B14F-4D97-AF65-F5344CB8AC3E}">
        <p14:creationId xmlns:p14="http://schemas.microsoft.com/office/powerpoint/2010/main" val="33403657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ltGray">
          <a:xfrm>
            <a:off x="1073151" y="446087"/>
            <a:ext cx="3547533" cy="2838449"/>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ffectLst>
            <a:innerShdw blurRad="114300">
              <a:prstClr val="black"/>
            </a:innerShdw>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2576512"/>
          </a:xfrm>
        </p:spPr>
        <p:txBody>
          <a:bodyPr anchor="ctr" anchorCtr="0"/>
          <a:lstStyle>
            <a:lvl1pPr algn="l">
              <a:defRPr sz="4000" b="0"/>
            </a:lvl1pPr>
          </a:lstStyle>
          <a:p>
            <a:r>
              <a:rPr lang="en-US" noProof="0"/>
              <a:t>Click to edit Master title style</a:t>
            </a:r>
          </a:p>
        </p:txBody>
      </p:sp>
      <p:sp>
        <p:nvSpPr>
          <p:cNvPr id="3" name="Content Placeholder 2"/>
          <p:cNvSpPr>
            <a:spLocks noGrp="1"/>
          </p:cNvSpPr>
          <p:nvPr>
            <p:ph idx="1" hasCustomPrompt="1"/>
          </p:nvPr>
        </p:nvSpPr>
        <p:spPr>
          <a:xfrm>
            <a:off x="4855633" y="446088"/>
            <a:ext cx="6252633" cy="5414963"/>
          </a:xfrm>
        </p:spPr>
        <p:txBody>
          <a:bodyPr>
            <a:normAutofit/>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Text Placeholder 3"/>
          <p:cNvSpPr>
            <a:spLocks noGrp="1"/>
          </p:cNvSpPr>
          <p:nvPr>
            <p:ph type="body" sz="half" idx="2" hasCustomPrompt="1"/>
          </p:nvPr>
        </p:nvSpPr>
        <p:spPr>
          <a:xfrm>
            <a:off x="1073151" y="3022600"/>
            <a:ext cx="3547533" cy="2838449"/>
          </a:xfrm>
        </p:spPr>
        <p:txBody>
          <a:bodyPr>
            <a:normAutofit/>
          </a:bodyPr>
          <a:lstStyle>
            <a:lvl1pPr marL="0" indent="0">
              <a:buNone/>
              <a:defRPr sz="2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Edit Master text styles</a:t>
            </a:r>
          </a:p>
        </p:txBody>
      </p:sp>
      <p:sp>
        <p:nvSpPr>
          <p:cNvPr id="8" name="Date Placeholder 7">
            <a:extLst>
              <a:ext uri="{FF2B5EF4-FFF2-40B4-BE49-F238E27FC236}">
                <a16:creationId xmlns:a16="http://schemas.microsoft.com/office/drawing/2014/main" id="{CBF97433-9C09-4B71-A1E0-24F75011D99C}"/>
              </a:ext>
            </a:extLst>
          </p:cNvPr>
          <p:cNvSpPr>
            <a:spLocks noGrp="1"/>
          </p:cNvSpPr>
          <p:nvPr>
            <p:ph type="dt" sz="half" idx="10"/>
          </p:nvPr>
        </p:nvSpPr>
        <p:spPr/>
        <p:txBody>
          <a:bodyPr/>
          <a:lstStyle/>
          <a:p>
            <a:fld id="{FB7F6C47-B260-4BB6-8230-7D14D5CDE026}" type="datetimeFigureOut">
              <a:rPr lang="en-US" noProof="0" smtClean="0"/>
              <a:t>11/29/2024</a:t>
            </a:fld>
            <a:endParaRPr lang="en-US" noProof="0" dirty="0"/>
          </a:p>
        </p:txBody>
      </p:sp>
      <p:sp>
        <p:nvSpPr>
          <p:cNvPr id="9" name="Footer Placeholder 8">
            <a:extLst>
              <a:ext uri="{FF2B5EF4-FFF2-40B4-BE49-F238E27FC236}">
                <a16:creationId xmlns:a16="http://schemas.microsoft.com/office/drawing/2014/main" id="{46EDA271-FE91-46E6-ABB5-0A3AD2448B21}"/>
              </a:ext>
            </a:extLst>
          </p:cNvPr>
          <p:cNvSpPr>
            <a:spLocks noGrp="1"/>
          </p:cNvSpPr>
          <p:nvPr>
            <p:ph type="ftr" sz="quarter" idx="11"/>
          </p:nvPr>
        </p:nvSpPr>
        <p:spPr/>
        <p:txBody>
          <a:bodyPr/>
          <a:lstStyle/>
          <a:p>
            <a:r>
              <a:rPr lang="en-US" noProof="0" dirty="0"/>
              <a:t>Add a footer</a:t>
            </a:r>
          </a:p>
        </p:txBody>
      </p:sp>
      <p:sp>
        <p:nvSpPr>
          <p:cNvPr id="10" name="Slide Number Placeholder 9">
            <a:extLst>
              <a:ext uri="{FF2B5EF4-FFF2-40B4-BE49-F238E27FC236}">
                <a16:creationId xmlns:a16="http://schemas.microsoft.com/office/drawing/2014/main" id="{C44DCFF3-B944-4C24-A12C-689D1FF794E8}"/>
              </a:ext>
            </a:extLst>
          </p:cNvPr>
          <p:cNvSpPr>
            <a:spLocks noGrp="1"/>
          </p:cNvSpPr>
          <p:nvPr>
            <p:ph type="sldNum" sz="quarter" idx="12"/>
          </p:nvPr>
        </p:nvSpPr>
        <p:spPr/>
        <p:txBody>
          <a:bodyPr/>
          <a:lstStyle/>
          <a:p>
            <a:fld id="{A4942799-31AF-4FF8-9D79-C1A3E01FB207}" type="slidenum">
              <a:rPr lang="en-US" noProof="0" smtClean="0"/>
              <a:t>‹#›</a:t>
            </a:fld>
            <a:endParaRPr lang="en-US" noProof="0" dirty="0"/>
          </a:p>
        </p:txBody>
      </p:sp>
    </p:spTree>
    <p:extLst>
      <p:ext uri="{BB962C8B-B14F-4D97-AF65-F5344CB8AC3E}">
        <p14:creationId xmlns:p14="http://schemas.microsoft.com/office/powerpoint/2010/main" val="3105611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ltGray">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a:effectLst>
            <a:innerShdw blurRad="114300">
              <a:prstClr val="black"/>
            </a:innerShdw>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ctr" anchorCtr="0"/>
          <a:lstStyle>
            <a:lvl1pPr algn="l">
              <a:defRPr sz="4000" b="0" cap="none"/>
            </a:lvl1pPr>
          </a:lstStyle>
          <a:p>
            <a:r>
              <a:rPr lang="en-US" noProof="0"/>
              <a:t>Click to edit Master title style</a:t>
            </a:r>
          </a:p>
        </p:txBody>
      </p:sp>
      <p:sp>
        <p:nvSpPr>
          <p:cNvPr id="3" name="Text Placeholder 2"/>
          <p:cNvSpPr>
            <a:spLocks noGrp="1"/>
          </p:cNvSpPr>
          <p:nvPr>
            <p:ph type="body" idx="1" hasCustomPrompt="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noProof="0"/>
              <a:t>Edit Master text styles</a:t>
            </a:r>
          </a:p>
        </p:txBody>
      </p:sp>
      <p:sp>
        <p:nvSpPr>
          <p:cNvPr id="9" name="Text Placeholder 5"/>
          <p:cNvSpPr>
            <a:spLocks noGrp="1"/>
          </p:cNvSpPr>
          <p:nvPr>
            <p:ph type="body" sz="quarter" idx="16" hasCustomPrompt="1"/>
          </p:nvPr>
        </p:nvSpPr>
        <p:spPr>
          <a:xfrm>
            <a:off x="7574642" y="1081456"/>
            <a:ext cx="3810001" cy="4075465"/>
          </a:xfrm>
        </p:spPr>
        <p:txBody>
          <a:bodyPr anchor="t" anchorCtr="0">
            <a:normAutofit/>
          </a:bodyPr>
          <a:lstStyle>
            <a:lvl1pPr marL="0" indent="0" algn="l">
              <a:buFontTx/>
              <a:buNone/>
              <a:defRPr sz="2800"/>
            </a:lvl1pPr>
          </a:lstStyle>
          <a:p>
            <a:pPr lvl="0"/>
            <a:r>
              <a:rPr lang="en-US" noProof="0"/>
              <a:t>Edit Master text styles</a:t>
            </a:r>
          </a:p>
        </p:txBody>
      </p:sp>
      <p:sp>
        <p:nvSpPr>
          <p:cNvPr id="7" name="Date Placeholder 6">
            <a:extLst>
              <a:ext uri="{FF2B5EF4-FFF2-40B4-BE49-F238E27FC236}">
                <a16:creationId xmlns:a16="http://schemas.microsoft.com/office/drawing/2014/main" id="{7964F81E-11BA-4BB3-AC2C-0A729DC676E6}"/>
              </a:ext>
            </a:extLst>
          </p:cNvPr>
          <p:cNvSpPr>
            <a:spLocks noGrp="1"/>
          </p:cNvSpPr>
          <p:nvPr>
            <p:ph type="dt" sz="half" idx="17"/>
          </p:nvPr>
        </p:nvSpPr>
        <p:spPr/>
        <p:txBody>
          <a:bodyPr/>
          <a:lstStyle/>
          <a:p>
            <a:fld id="{FB7F6C47-B260-4BB6-8230-7D14D5CDE026}" type="datetimeFigureOut">
              <a:rPr lang="en-US" noProof="0" smtClean="0"/>
              <a:t>11/29/2024</a:t>
            </a:fld>
            <a:endParaRPr lang="en-US" noProof="0" dirty="0"/>
          </a:p>
        </p:txBody>
      </p:sp>
      <p:sp>
        <p:nvSpPr>
          <p:cNvPr id="10" name="Footer Placeholder 9">
            <a:extLst>
              <a:ext uri="{FF2B5EF4-FFF2-40B4-BE49-F238E27FC236}">
                <a16:creationId xmlns:a16="http://schemas.microsoft.com/office/drawing/2014/main" id="{F93A4488-E8DE-4FEB-88F9-B37F95CC838A}"/>
              </a:ext>
            </a:extLst>
          </p:cNvPr>
          <p:cNvSpPr>
            <a:spLocks noGrp="1"/>
          </p:cNvSpPr>
          <p:nvPr>
            <p:ph type="ftr" sz="quarter" idx="18"/>
          </p:nvPr>
        </p:nvSpPr>
        <p:spPr/>
        <p:txBody>
          <a:bodyPr/>
          <a:lstStyle/>
          <a:p>
            <a:r>
              <a:rPr lang="en-US" noProof="0" dirty="0"/>
              <a:t>Add a footer</a:t>
            </a:r>
          </a:p>
        </p:txBody>
      </p:sp>
      <p:sp>
        <p:nvSpPr>
          <p:cNvPr id="11" name="Slide Number Placeholder 10">
            <a:extLst>
              <a:ext uri="{FF2B5EF4-FFF2-40B4-BE49-F238E27FC236}">
                <a16:creationId xmlns:a16="http://schemas.microsoft.com/office/drawing/2014/main" id="{DF909D08-1E53-42D5-954B-F61B5083645D}"/>
              </a:ext>
            </a:extLst>
          </p:cNvPr>
          <p:cNvSpPr>
            <a:spLocks noGrp="1"/>
          </p:cNvSpPr>
          <p:nvPr>
            <p:ph type="sldNum" sz="quarter" idx="19"/>
          </p:nvPr>
        </p:nvSpPr>
        <p:spPr/>
        <p:txBody>
          <a:bodyPr/>
          <a:lstStyle/>
          <a:p>
            <a:fld id="{A4942799-31AF-4FF8-9D79-C1A3E01FB207}" type="slidenum">
              <a:rPr lang="en-US" noProof="0" smtClean="0"/>
              <a:t>‹#›</a:t>
            </a:fld>
            <a:endParaRPr lang="en-US" noProof="0" dirty="0"/>
          </a:p>
        </p:txBody>
      </p:sp>
    </p:spTree>
    <p:extLst>
      <p:ext uri="{BB962C8B-B14F-4D97-AF65-F5344CB8AC3E}">
        <p14:creationId xmlns:p14="http://schemas.microsoft.com/office/powerpoint/2010/main" val="41409645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ltGray">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a:effectLst>
            <a:innerShdw blurRad="114300">
              <a:prstClr val="black"/>
            </a:innerShdw>
          </a:effectLst>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nchor="ctr" anchorCtr="0"/>
          <a:lstStyle>
            <a:lvl1pPr algn="l">
              <a:defRPr sz="4000" b="0"/>
            </a:lvl1pPr>
          </a:lstStyle>
          <a:p>
            <a:r>
              <a:rPr lang="en-US" noProof="0"/>
              <a:t>Click to edit Master title style</a:t>
            </a:r>
          </a:p>
        </p:txBody>
      </p:sp>
      <p:sp>
        <p:nvSpPr>
          <p:cNvPr id="6" name="Text Placeholder 5"/>
          <p:cNvSpPr>
            <a:spLocks noGrp="1"/>
          </p:cNvSpPr>
          <p:nvPr>
            <p:ph type="body" sz="quarter" idx="16" hasCustomPrompt="1"/>
          </p:nvPr>
        </p:nvSpPr>
        <p:spPr>
          <a:xfrm>
            <a:off x="6156000" y="2286000"/>
            <a:ext cx="4880300" cy="2295525"/>
          </a:xfrm>
        </p:spPr>
        <p:txBody>
          <a:bodyPr anchor="ctr" anchorCtr="0">
            <a:normAutofit/>
          </a:bodyPr>
          <a:lstStyle>
            <a:lvl1pPr marL="0" indent="0" algn="ctr">
              <a:buFontTx/>
              <a:buNone/>
              <a:defRPr sz="2800"/>
            </a:lvl1pPr>
          </a:lstStyle>
          <a:p>
            <a:pPr lvl="0"/>
            <a:r>
              <a:rPr lang="en-US" noProof="0"/>
              <a:t>Edit Master text styles</a:t>
            </a:r>
          </a:p>
        </p:txBody>
      </p:sp>
      <p:sp>
        <p:nvSpPr>
          <p:cNvPr id="5" name="Date Placeholder 4">
            <a:extLst>
              <a:ext uri="{FF2B5EF4-FFF2-40B4-BE49-F238E27FC236}">
                <a16:creationId xmlns:a16="http://schemas.microsoft.com/office/drawing/2014/main" id="{52142ECB-4FB1-4B01-80F3-04208C781B16}"/>
              </a:ext>
            </a:extLst>
          </p:cNvPr>
          <p:cNvSpPr>
            <a:spLocks noGrp="1"/>
          </p:cNvSpPr>
          <p:nvPr>
            <p:ph type="dt" sz="half" idx="17"/>
          </p:nvPr>
        </p:nvSpPr>
        <p:spPr/>
        <p:txBody>
          <a:bodyPr/>
          <a:lstStyle/>
          <a:p>
            <a:fld id="{FB7F6C47-B260-4BB6-8230-7D14D5CDE026}" type="datetimeFigureOut">
              <a:rPr lang="en-US" noProof="0" smtClean="0"/>
              <a:t>11/29/2024</a:t>
            </a:fld>
            <a:endParaRPr lang="en-US" noProof="0" dirty="0"/>
          </a:p>
        </p:txBody>
      </p:sp>
      <p:sp>
        <p:nvSpPr>
          <p:cNvPr id="7" name="Footer Placeholder 6">
            <a:extLst>
              <a:ext uri="{FF2B5EF4-FFF2-40B4-BE49-F238E27FC236}">
                <a16:creationId xmlns:a16="http://schemas.microsoft.com/office/drawing/2014/main" id="{776F215A-F354-440E-A263-A920F5950831}"/>
              </a:ext>
            </a:extLst>
          </p:cNvPr>
          <p:cNvSpPr>
            <a:spLocks noGrp="1"/>
          </p:cNvSpPr>
          <p:nvPr>
            <p:ph type="ftr" sz="quarter" idx="18"/>
          </p:nvPr>
        </p:nvSpPr>
        <p:spPr/>
        <p:txBody>
          <a:bodyPr/>
          <a:lstStyle/>
          <a:p>
            <a:r>
              <a:rPr lang="en-US" noProof="0" dirty="0"/>
              <a:t>Add a footer</a:t>
            </a:r>
          </a:p>
        </p:txBody>
      </p:sp>
      <p:sp>
        <p:nvSpPr>
          <p:cNvPr id="8" name="Slide Number Placeholder 7">
            <a:extLst>
              <a:ext uri="{FF2B5EF4-FFF2-40B4-BE49-F238E27FC236}">
                <a16:creationId xmlns:a16="http://schemas.microsoft.com/office/drawing/2014/main" id="{E90FC50C-9C02-4BD6-9CBE-6880E1297783}"/>
              </a:ext>
            </a:extLst>
          </p:cNvPr>
          <p:cNvSpPr>
            <a:spLocks noGrp="1"/>
          </p:cNvSpPr>
          <p:nvPr>
            <p:ph type="sldNum" sz="quarter" idx="19"/>
          </p:nvPr>
        </p:nvSpPr>
        <p:spPr/>
        <p:txBody>
          <a:bodyPr/>
          <a:lstStyle/>
          <a:p>
            <a:fld id="{A4942799-31AF-4FF8-9D79-C1A3E01FB207}" type="slidenum">
              <a:rPr lang="en-US" noProof="0" smtClean="0"/>
              <a:t>‹#›</a:t>
            </a:fld>
            <a:endParaRPr lang="en-US" noProof="0" dirty="0"/>
          </a:p>
        </p:txBody>
      </p:sp>
    </p:spTree>
    <p:extLst>
      <p:ext uri="{BB962C8B-B14F-4D97-AF65-F5344CB8AC3E}">
        <p14:creationId xmlns:p14="http://schemas.microsoft.com/office/powerpoint/2010/main" val="3168461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ltGray">
          <a:xfrm>
            <a:off x="7669651" y="0"/>
            <a:ext cx="4522349" cy="5861051"/>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ffectLst>
            <a:innerShdw blurRad="63500" dist="50800" dir="8100000">
              <a:prstClr val="black">
                <a:alpha val="50000"/>
              </a:prstClr>
            </a:innerShdw>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3754460" cy="5134798"/>
          </a:xfrm>
        </p:spPr>
        <p:txBody>
          <a:bodyPr vert="horz" anchor="ctr" anchorCtr="1"/>
          <a:lstStyle>
            <a:lvl1pPr algn="l">
              <a:defRPr b="0"/>
            </a:lvl1pPr>
          </a:lstStyle>
          <a:p>
            <a:r>
              <a:rPr lang="en-US" noProof="0"/>
              <a:t>Click to edit Master title style</a:t>
            </a:r>
          </a:p>
        </p:txBody>
      </p:sp>
      <p:sp>
        <p:nvSpPr>
          <p:cNvPr id="3" name="Vertical Text Placeholder 2"/>
          <p:cNvSpPr>
            <a:spLocks noGrp="1"/>
          </p:cNvSpPr>
          <p:nvPr>
            <p:ph type="body" orient="vert" idx="1" hasCustomPrompt="1"/>
          </p:nvPr>
        </p:nvSpPr>
        <p:spPr>
          <a:xfrm>
            <a:off x="810001" y="446089"/>
            <a:ext cx="6611540" cy="5414962"/>
          </a:xfrm>
        </p:spPr>
        <p:txBody>
          <a:bodyPr vert="horz" anchor="ctr" anchorCtr="1"/>
          <a:lstStyle>
            <a:lvl1pPr algn="ctr">
              <a:defRPr/>
            </a:lvl1pPr>
            <a:lvl2pPr algn="ctr">
              <a:defRPr/>
            </a:lvl2pPr>
            <a:lvl3pPr algn="ctr">
              <a:defRPr/>
            </a:lvl3pPr>
            <a:lvl4pPr algn="ctr">
              <a:defRPr/>
            </a:lvl4pPr>
            <a:lvl5pPr algn="ctr">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Date Placeholder 6">
            <a:extLst>
              <a:ext uri="{FF2B5EF4-FFF2-40B4-BE49-F238E27FC236}">
                <a16:creationId xmlns:a16="http://schemas.microsoft.com/office/drawing/2014/main" id="{9D7128B4-F868-4384-A8AA-473DA3516902}"/>
              </a:ext>
            </a:extLst>
          </p:cNvPr>
          <p:cNvSpPr>
            <a:spLocks noGrp="1"/>
          </p:cNvSpPr>
          <p:nvPr>
            <p:ph type="dt" sz="half" idx="10"/>
          </p:nvPr>
        </p:nvSpPr>
        <p:spPr/>
        <p:txBody>
          <a:bodyPr/>
          <a:lstStyle/>
          <a:p>
            <a:fld id="{FB7F6C47-B260-4BB6-8230-7D14D5CDE026}" type="datetimeFigureOut">
              <a:rPr lang="en-US" noProof="0" smtClean="0"/>
              <a:t>11/29/2024</a:t>
            </a:fld>
            <a:endParaRPr lang="en-US" noProof="0" dirty="0"/>
          </a:p>
        </p:txBody>
      </p:sp>
      <p:sp>
        <p:nvSpPr>
          <p:cNvPr id="8" name="Footer Placeholder 7">
            <a:extLst>
              <a:ext uri="{FF2B5EF4-FFF2-40B4-BE49-F238E27FC236}">
                <a16:creationId xmlns:a16="http://schemas.microsoft.com/office/drawing/2014/main" id="{84FF940D-9281-4C2A-BA62-E5854A11F99B}"/>
              </a:ext>
            </a:extLst>
          </p:cNvPr>
          <p:cNvSpPr>
            <a:spLocks noGrp="1"/>
          </p:cNvSpPr>
          <p:nvPr>
            <p:ph type="ftr" sz="quarter" idx="11"/>
          </p:nvPr>
        </p:nvSpPr>
        <p:spPr/>
        <p:txBody>
          <a:bodyPr/>
          <a:lstStyle/>
          <a:p>
            <a:r>
              <a:rPr lang="en-US" noProof="0" dirty="0"/>
              <a:t>Add a footer</a:t>
            </a:r>
          </a:p>
        </p:txBody>
      </p:sp>
      <p:sp>
        <p:nvSpPr>
          <p:cNvPr id="9" name="Slide Number Placeholder 8">
            <a:extLst>
              <a:ext uri="{FF2B5EF4-FFF2-40B4-BE49-F238E27FC236}">
                <a16:creationId xmlns:a16="http://schemas.microsoft.com/office/drawing/2014/main" id="{5FB1454F-842C-4F51-A7E7-0335B2FB16F1}"/>
              </a:ext>
            </a:extLst>
          </p:cNvPr>
          <p:cNvSpPr>
            <a:spLocks noGrp="1"/>
          </p:cNvSpPr>
          <p:nvPr>
            <p:ph type="sldNum" sz="quarter" idx="12"/>
          </p:nvPr>
        </p:nvSpPr>
        <p:spPr/>
        <p:txBody>
          <a:bodyPr/>
          <a:lstStyle/>
          <a:p>
            <a:fld id="{A4942799-31AF-4FF8-9D79-C1A3E01FB207}" type="slidenum">
              <a:rPr lang="en-US" noProof="0" smtClean="0"/>
              <a:t>‹#›</a:t>
            </a:fld>
            <a:endParaRPr lang="en-US" noProof="0" dirty="0"/>
          </a:p>
        </p:txBody>
      </p:sp>
    </p:spTree>
    <p:extLst>
      <p:ext uri="{BB962C8B-B14F-4D97-AF65-F5344CB8AC3E}">
        <p14:creationId xmlns:p14="http://schemas.microsoft.com/office/powerpoint/2010/main" val="1183694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Freeform 6"/>
          <p:cNvSpPr/>
          <p:nvPr/>
        </p:nvSpPr>
        <p:spPr bwMode="ltGray">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ffectLst>
            <a:innerShdw blurRad="63500" dist="50800" dir="5400000">
              <a:prstClr val="black">
                <a:alpha val="50000"/>
              </a:prstClr>
            </a:innerShdw>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nchor="ctr" anchorCtr="0"/>
          <a:lstStyle>
            <a:lvl1pPr>
              <a:defRPr b="0"/>
            </a:lvl1pPr>
          </a:lstStyle>
          <a:p>
            <a:r>
              <a:rPr lang="en-US"/>
              <a:t>Click to edit Master title style</a:t>
            </a:r>
            <a:endParaRPr lang="en-US" dirty="0"/>
          </a:p>
        </p:txBody>
      </p:sp>
      <p:sp>
        <p:nvSpPr>
          <p:cNvPr id="4" name="Content Placeholder 3"/>
          <p:cNvSpPr>
            <a:spLocks noGrp="1"/>
          </p:cNvSpPr>
          <p:nvPr>
            <p:ph sz="half" idx="2"/>
          </p:nvPr>
        </p:nvSpPr>
        <p:spPr>
          <a:xfrm>
            <a:off x="6187415" y="2222287"/>
            <a:ext cx="5194583" cy="3638764"/>
          </a:xfrm>
          <a:noFill/>
          <a:ln w="25400">
            <a:gradFill>
              <a:gsLst>
                <a:gs pos="50000">
                  <a:schemeClr val="bg2"/>
                </a:gs>
                <a:gs pos="0">
                  <a:schemeClr val="bg2"/>
                </a:gs>
                <a:gs pos="100000">
                  <a:schemeClr val="accent1"/>
                </a:gs>
              </a:gsLst>
              <a:lin ang="5400000" scaled="1"/>
            </a:gradFill>
          </a:ln>
          <a:effectLst>
            <a:outerShdw blurRad="63500" sx="102000" sy="102000" algn="ctr" rotWithShape="0">
              <a:prstClr val="black">
                <a:alpha val="40000"/>
              </a:prstClr>
            </a:outerShdw>
          </a:effectLst>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2">
            <a:extLst>
              <a:ext uri="{FF2B5EF4-FFF2-40B4-BE49-F238E27FC236}">
                <a16:creationId xmlns:a16="http://schemas.microsoft.com/office/drawing/2014/main" id="{2A4059F8-A688-4FFE-AA79-3B6D811FA987}"/>
              </a:ext>
            </a:extLst>
          </p:cNvPr>
          <p:cNvSpPr>
            <a:spLocks noGrp="1"/>
          </p:cNvSpPr>
          <p:nvPr>
            <p:ph sz="half" idx="1"/>
          </p:nvPr>
        </p:nvSpPr>
        <p:spPr>
          <a:xfrm>
            <a:off x="838200" y="2222287"/>
            <a:ext cx="5181600" cy="36387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a:extLst>
              <a:ext uri="{FF2B5EF4-FFF2-40B4-BE49-F238E27FC236}">
                <a16:creationId xmlns:a16="http://schemas.microsoft.com/office/drawing/2014/main" id="{FC3AB4A3-AE75-4D00-9BE1-AF3996C6B77E}"/>
              </a:ext>
            </a:extLst>
          </p:cNvPr>
          <p:cNvSpPr>
            <a:spLocks noGrp="1"/>
          </p:cNvSpPr>
          <p:nvPr>
            <p:ph type="dt" sz="half" idx="10"/>
          </p:nvPr>
        </p:nvSpPr>
        <p:spPr/>
        <p:txBody>
          <a:bodyPr/>
          <a:lstStyle/>
          <a:p>
            <a:fld id="{FB7F6C47-B260-4BB6-8230-7D14D5CDE026}" type="datetimeFigureOut">
              <a:rPr lang="en-US" noProof="0" smtClean="0"/>
              <a:t>11/29/2024</a:t>
            </a:fld>
            <a:endParaRPr lang="en-US" noProof="0" dirty="0"/>
          </a:p>
        </p:txBody>
      </p:sp>
      <p:sp>
        <p:nvSpPr>
          <p:cNvPr id="10" name="Footer Placeholder 9">
            <a:extLst>
              <a:ext uri="{FF2B5EF4-FFF2-40B4-BE49-F238E27FC236}">
                <a16:creationId xmlns:a16="http://schemas.microsoft.com/office/drawing/2014/main" id="{9471F3C4-BAAF-4391-B574-8E340EDA39E9}"/>
              </a:ext>
            </a:extLst>
          </p:cNvPr>
          <p:cNvSpPr>
            <a:spLocks noGrp="1"/>
          </p:cNvSpPr>
          <p:nvPr>
            <p:ph type="ftr" sz="quarter" idx="11"/>
          </p:nvPr>
        </p:nvSpPr>
        <p:spPr/>
        <p:txBody>
          <a:bodyPr/>
          <a:lstStyle/>
          <a:p>
            <a:r>
              <a:rPr lang="en-US" noProof="0" dirty="0"/>
              <a:t>Add a footer</a:t>
            </a:r>
          </a:p>
        </p:txBody>
      </p:sp>
      <p:sp>
        <p:nvSpPr>
          <p:cNvPr id="11" name="Slide Number Placeholder 10">
            <a:extLst>
              <a:ext uri="{FF2B5EF4-FFF2-40B4-BE49-F238E27FC236}">
                <a16:creationId xmlns:a16="http://schemas.microsoft.com/office/drawing/2014/main" id="{FB8DD71F-FEC6-4AB5-974A-FD2B82A7BEE5}"/>
              </a:ext>
            </a:extLst>
          </p:cNvPr>
          <p:cNvSpPr>
            <a:spLocks noGrp="1"/>
          </p:cNvSpPr>
          <p:nvPr>
            <p:ph type="sldNum" sz="quarter" idx="12"/>
          </p:nvPr>
        </p:nvSpPr>
        <p:spPr/>
        <p:txBody>
          <a:bodyPr/>
          <a:lstStyle/>
          <a:p>
            <a:fld id="{A4942799-31AF-4FF8-9D79-C1A3E01FB207}" type="slidenum">
              <a:rPr lang="en-US" noProof="0" smtClean="0"/>
              <a:t>‹#›</a:t>
            </a:fld>
            <a:endParaRPr lang="en-US" noProof="0" dirty="0"/>
          </a:p>
        </p:txBody>
      </p:sp>
    </p:spTree>
    <p:extLst>
      <p:ext uri="{BB962C8B-B14F-4D97-AF65-F5344CB8AC3E}">
        <p14:creationId xmlns:p14="http://schemas.microsoft.com/office/powerpoint/2010/main" val="2364910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Section Content Only ">
    <p:spTree>
      <p:nvGrpSpPr>
        <p:cNvPr id="1" name=""/>
        <p:cNvGrpSpPr/>
        <p:nvPr/>
      </p:nvGrpSpPr>
      <p:grpSpPr>
        <a:xfrm>
          <a:off x="0" y="0"/>
          <a:ext cx="0" cy="0"/>
          <a:chOff x="0" y="0"/>
          <a:chExt cx="0" cy="0"/>
        </a:xfrm>
      </p:grpSpPr>
      <p:sp>
        <p:nvSpPr>
          <p:cNvPr id="10" name="Freeform 7"/>
          <p:cNvSpPr/>
          <p:nvPr/>
        </p:nvSpPr>
        <p:spPr bwMode="ltGray">
          <a:xfrm>
            <a:off x="0" y="1"/>
            <a:ext cx="12192000" cy="6251330"/>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a:effectLst>
            <a:innerShdw blurRad="63500" dist="50800" dir="5400000">
              <a:prstClr val="black">
                <a:alpha val="50000"/>
              </a:prstClr>
            </a:innerShdw>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451514" y="451513"/>
            <a:ext cx="11288972" cy="5149187"/>
          </a:xfrm>
        </p:spPr>
        <p:txBody>
          <a:bodyPr anchor="ctr" anchorCtr="0"/>
          <a:lstStyle>
            <a:lvl1pPr algn="ctr">
              <a:defRPr sz="4800" b="0" cap="none"/>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C740B6DF-7478-4740-A710-DA5E9EBA7CBF}"/>
              </a:ext>
            </a:extLst>
          </p:cNvPr>
          <p:cNvSpPr>
            <a:spLocks noGrp="1"/>
          </p:cNvSpPr>
          <p:nvPr>
            <p:ph type="dt" sz="half" idx="10"/>
          </p:nvPr>
        </p:nvSpPr>
        <p:spPr/>
        <p:txBody>
          <a:bodyPr/>
          <a:lstStyle/>
          <a:p>
            <a:fld id="{FB7F6C47-B260-4BB6-8230-7D14D5CDE026}" type="datetimeFigureOut">
              <a:rPr lang="en-US" noProof="0" smtClean="0"/>
              <a:t>11/29/2024</a:t>
            </a:fld>
            <a:endParaRPr lang="en-US" noProof="0" dirty="0"/>
          </a:p>
        </p:txBody>
      </p:sp>
      <p:sp>
        <p:nvSpPr>
          <p:cNvPr id="7" name="Footer Placeholder 6">
            <a:extLst>
              <a:ext uri="{FF2B5EF4-FFF2-40B4-BE49-F238E27FC236}">
                <a16:creationId xmlns:a16="http://schemas.microsoft.com/office/drawing/2014/main" id="{42D89951-67E9-4086-AED0-C236A00A5330}"/>
              </a:ext>
            </a:extLst>
          </p:cNvPr>
          <p:cNvSpPr>
            <a:spLocks noGrp="1"/>
          </p:cNvSpPr>
          <p:nvPr>
            <p:ph type="ftr" sz="quarter" idx="11"/>
          </p:nvPr>
        </p:nvSpPr>
        <p:spPr/>
        <p:txBody>
          <a:bodyPr/>
          <a:lstStyle/>
          <a:p>
            <a:r>
              <a:rPr lang="en-US" noProof="0" dirty="0"/>
              <a:t>Add a footer</a:t>
            </a:r>
          </a:p>
        </p:txBody>
      </p:sp>
      <p:sp>
        <p:nvSpPr>
          <p:cNvPr id="8" name="Slide Number Placeholder 7">
            <a:extLst>
              <a:ext uri="{FF2B5EF4-FFF2-40B4-BE49-F238E27FC236}">
                <a16:creationId xmlns:a16="http://schemas.microsoft.com/office/drawing/2014/main" id="{38553809-8746-49E3-BCB5-0A9FF406C30C}"/>
              </a:ext>
            </a:extLst>
          </p:cNvPr>
          <p:cNvSpPr>
            <a:spLocks noGrp="1"/>
          </p:cNvSpPr>
          <p:nvPr>
            <p:ph type="sldNum" sz="quarter" idx="12"/>
          </p:nvPr>
        </p:nvSpPr>
        <p:spPr/>
        <p:txBody>
          <a:bodyPr/>
          <a:lstStyle/>
          <a:p>
            <a:fld id="{A4942799-31AF-4FF8-9D79-C1A3E01FB207}" type="slidenum">
              <a:rPr lang="en-US" noProof="0" smtClean="0"/>
              <a:t>‹#›</a:t>
            </a:fld>
            <a:endParaRPr lang="en-US" noProof="0" dirty="0"/>
          </a:p>
        </p:txBody>
      </p:sp>
    </p:spTree>
    <p:extLst>
      <p:ext uri="{BB962C8B-B14F-4D97-AF65-F5344CB8AC3E}">
        <p14:creationId xmlns:p14="http://schemas.microsoft.com/office/powerpoint/2010/main" val="2973193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8" name="Freeform 6"/>
          <p:cNvSpPr/>
          <p:nvPr/>
        </p:nvSpPr>
        <p:spPr bwMode="ltGray">
          <a:xfrm flipH="1">
            <a:off x="12699" y="0"/>
            <a:ext cx="6004585" cy="2041975"/>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ffectLst>
            <a:innerShdw blurRad="63500" dist="50800" dir="8100000">
              <a:prstClr val="black">
                <a:alpha val="50000"/>
              </a:prstClr>
            </a:innerShdw>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451514" y="375313"/>
            <a:ext cx="5114017" cy="1139895"/>
          </a:xfrm>
        </p:spPr>
        <p:txBody>
          <a:bodyPr/>
          <a:lstStyle>
            <a:lvl1pPr algn="l">
              <a:defRPr b="0"/>
            </a:lvl1pPr>
          </a:lstStyle>
          <a:p>
            <a:r>
              <a:rPr lang="en-US"/>
              <a:t>Click to edit Master title style</a:t>
            </a:r>
            <a:endParaRPr lang="en-US" dirty="0"/>
          </a:p>
        </p:txBody>
      </p:sp>
      <p:sp>
        <p:nvSpPr>
          <p:cNvPr id="3" name="Content Placeholder 2"/>
          <p:cNvSpPr>
            <a:spLocks noGrp="1"/>
          </p:cNvSpPr>
          <p:nvPr>
            <p:ph sz="half" idx="1"/>
          </p:nvPr>
        </p:nvSpPr>
        <p:spPr>
          <a:xfrm>
            <a:off x="451514" y="2222287"/>
            <a:ext cx="5553071" cy="3638763"/>
          </a:xfrm>
          <a:ln w="25400">
            <a:gradFill>
              <a:gsLst>
                <a:gs pos="0">
                  <a:schemeClr val="bg2"/>
                </a:gs>
                <a:gs pos="50000">
                  <a:srgbClr val="4A3030"/>
                </a:gs>
                <a:gs pos="100000">
                  <a:schemeClr val="accent1"/>
                </a:gs>
              </a:gsLst>
              <a:lin ang="5400000" scaled="1"/>
            </a:gradFill>
          </a:ln>
          <a:effectLst>
            <a:outerShdw blurRad="63500" sx="102000" sy="102000" algn="ctr" rotWithShape="0">
              <a:prstClr val="black">
                <a:alpha val="40000"/>
              </a:prstClr>
            </a:outerShdw>
          </a:effectLst>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9">
            <a:extLst>
              <a:ext uri="{FF2B5EF4-FFF2-40B4-BE49-F238E27FC236}">
                <a16:creationId xmlns:a16="http://schemas.microsoft.com/office/drawing/2014/main" id="{C95D556F-51D2-4EF4-B60F-D319BF232882}"/>
              </a:ext>
            </a:extLst>
          </p:cNvPr>
          <p:cNvSpPr>
            <a:spLocks noGrp="1"/>
          </p:cNvSpPr>
          <p:nvPr>
            <p:ph sz="quarter" idx="13"/>
          </p:nvPr>
        </p:nvSpPr>
        <p:spPr>
          <a:xfrm>
            <a:off x="6456099" y="375312"/>
            <a:ext cx="5186363" cy="5485737"/>
          </a:xfrm>
        </p:spPr>
        <p:txBody>
          <a:bodyPr anchor="t" anchorCtr="0">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3F86C4-C3A0-4CA8-8809-1D90DE9E4D4F}"/>
              </a:ext>
            </a:extLst>
          </p:cNvPr>
          <p:cNvSpPr>
            <a:spLocks noGrp="1"/>
          </p:cNvSpPr>
          <p:nvPr>
            <p:ph type="dt" sz="half" idx="14"/>
          </p:nvPr>
        </p:nvSpPr>
        <p:spPr/>
        <p:txBody>
          <a:bodyPr/>
          <a:lstStyle/>
          <a:p>
            <a:fld id="{FB7F6C47-B260-4BB6-8230-7D14D5CDE026}" type="datetimeFigureOut">
              <a:rPr lang="en-US" noProof="0" smtClean="0"/>
              <a:t>11/29/2024</a:t>
            </a:fld>
            <a:endParaRPr lang="en-US" noProof="0" dirty="0"/>
          </a:p>
        </p:txBody>
      </p:sp>
      <p:sp>
        <p:nvSpPr>
          <p:cNvPr id="10" name="Footer Placeholder 9">
            <a:extLst>
              <a:ext uri="{FF2B5EF4-FFF2-40B4-BE49-F238E27FC236}">
                <a16:creationId xmlns:a16="http://schemas.microsoft.com/office/drawing/2014/main" id="{EDD26EA8-C9F2-49A7-8F7B-A782D30B827A}"/>
              </a:ext>
            </a:extLst>
          </p:cNvPr>
          <p:cNvSpPr>
            <a:spLocks noGrp="1"/>
          </p:cNvSpPr>
          <p:nvPr>
            <p:ph type="ftr" sz="quarter" idx="15"/>
          </p:nvPr>
        </p:nvSpPr>
        <p:spPr/>
        <p:txBody>
          <a:bodyPr/>
          <a:lstStyle/>
          <a:p>
            <a:r>
              <a:rPr lang="en-US" noProof="0" dirty="0"/>
              <a:t>Add a footer</a:t>
            </a:r>
          </a:p>
        </p:txBody>
      </p:sp>
      <p:sp>
        <p:nvSpPr>
          <p:cNvPr id="11" name="Slide Number Placeholder 10">
            <a:extLst>
              <a:ext uri="{FF2B5EF4-FFF2-40B4-BE49-F238E27FC236}">
                <a16:creationId xmlns:a16="http://schemas.microsoft.com/office/drawing/2014/main" id="{241DD2E8-07A6-430F-A2FB-E2746C9352D4}"/>
              </a:ext>
            </a:extLst>
          </p:cNvPr>
          <p:cNvSpPr>
            <a:spLocks noGrp="1"/>
          </p:cNvSpPr>
          <p:nvPr>
            <p:ph type="sldNum" sz="quarter" idx="16"/>
          </p:nvPr>
        </p:nvSpPr>
        <p:spPr/>
        <p:txBody>
          <a:bodyPr/>
          <a:lstStyle/>
          <a:p>
            <a:fld id="{A4942799-31AF-4FF8-9D79-C1A3E01FB207}" type="slidenum">
              <a:rPr lang="en-US" noProof="0" smtClean="0"/>
              <a:t>‹#›</a:t>
            </a:fld>
            <a:endParaRPr lang="en-US" noProof="0" dirty="0"/>
          </a:p>
        </p:txBody>
      </p:sp>
    </p:spTree>
    <p:extLst>
      <p:ext uri="{BB962C8B-B14F-4D97-AF65-F5344CB8AC3E}">
        <p14:creationId xmlns:p14="http://schemas.microsoft.com/office/powerpoint/2010/main" val="544642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_Two Content">
    <p:spTree>
      <p:nvGrpSpPr>
        <p:cNvPr id="1" name=""/>
        <p:cNvGrpSpPr/>
        <p:nvPr/>
      </p:nvGrpSpPr>
      <p:grpSpPr>
        <a:xfrm>
          <a:off x="0" y="0"/>
          <a:ext cx="0" cy="0"/>
          <a:chOff x="0" y="0"/>
          <a:chExt cx="0" cy="0"/>
        </a:xfrm>
      </p:grpSpPr>
      <p:sp>
        <p:nvSpPr>
          <p:cNvPr id="8" name="Freeform 6"/>
          <p:cNvSpPr/>
          <p:nvPr/>
        </p:nvSpPr>
        <p:spPr bwMode="ltGray">
          <a:xfrm flipH="1">
            <a:off x="6187414" y="0"/>
            <a:ext cx="6004583" cy="2041975"/>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ffectLst>
            <a:innerShdw blurRad="63500" dist="50800" dir="2700000">
              <a:prstClr val="black">
                <a:alpha val="50000"/>
              </a:prstClr>
            </a:innerShdw>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632696" y="359551"/>
            <a:ext cx="5114017" cy="1139895"/>
          </a:xfrm>
        </p:spPr>
        <p:txBody>
          <a:bodyPr/>
          <a:lstStyle>
            <a:lvl1pPr algn="l">
              <a:defRPr b="0"/>
            </a:lvl1pPr>
          </a:lstStyle>
          <a:p>
            <a:r>
              <a:rPr lang="en-US"/>
              <a:t>Click to edit Master title style</a:t>
            </a:r>
            <a:endParaRPr lang="en-US" dirty="0"/>
          </a:p>
        </p:txBody>
      </p:sp>
      <p:sp>
        <p:nvSpPr>
          <p:cNvPr id="3" name="Content Placeholder 2"/>
          <p:cNvSpPr>
            <a:spLocks noGrp="1"/>
          </p:cNvSpPr>
          <p:nvPr>
            <p:ph sz="half" idx="1" hasCustomPrompt="1"/>
          </p:nvPr>
        </p:nvSpPr>
        <p:spPr>
          <a:xfrm>
            <a:off x="451514" y="451513"/>
            <a:ext cx="5553071" cy="5409537"/>
          </a:xfrm>
        </p:spPr>
        <p:txBody>
          <a:bodyPr anchor="t" anchorCtr="0">
            <a:normAutofit/>
          </a:bodyPr>
          <a:lstStyle>
            <a:lvl1pPr>
              <a:defRPr sz="2800"/>
            </a:lvl1pPr>
            <a:lvl2pPr>
              <a:defRPr sz="2800"/>
            </a:lvl2pPr>
            <a:lvl3pPr>
              <a:defRPr sz="2800"/>
            </a:lvl3pPr>
            <a:lvl4pPr>
              <a:defRPr sz="2800"/>
            </a:lvl4pPr>
            <a:lvl5pPr>
              <a:defRPr sz="2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354563" y="2222287"/>
            <a:ext cx="5553071" cy="3638764"/>
          </a:xfrm>
          <a:ln>
            <a:gradFill>
              <a:gsLst>
                <a:gs pos="0">
                  <a:schemeClr val="bg2"/>
                </a:gs>
                <a:gs pos="50000">
                  <a:schemeClr val="bg2"/>
                </a:gs>
                <a:gs pos="100000">
                  <a:schemeClr val="accent1"/>
                </a:gs>
              </a:gsLst>
              <a:lin ang="5400000" scaled="1"/>
            </a:gradFill>
          </a:ln>
          <a:effectLst>
            <a:outerShdw blurRad="63500" sx="102000" sy="102000" algn="ctr" rotWithShape="0">
              <a:prstClr val="black">
                <a:alpha val="40000"/>
              </a:prstClr>
            </a:outerShdw>
          </a:effectLst>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Date Placeholder 8">
            <a:extLst>
              <a:ext uri="{FF2B5EF4-FFF2-40B4-BE49-F238E27FC236}">
                <a16:creationId xmlns:a16="http://schemas.microsoft.com/office/drawing/2014/main" id="{82940641-87D1-48C5-879E-8A5FBA537AFD}"/>
              </a:ext>
            </a:extLst>
          </p:cNvPr>
          <p:cNvSpPr>
            <a:spLocks noGrp="1"/>
          </p:cNvSpPr>
          <p:nvPr>
            <p:ph type="dt" sz="half" idx="10"/>
          </p:nvPr>
        </p:nvSpPr>
        <p:spPr/>
        <p:txBody>
          <a:bodyPr/>
          <a:lstStyle/>
          <a:p>
            <a:fld id="{FB7F6C47-B260-4BB6-8230-7D14D5CDE026}" type="datetimeFigureOut">
              <a:rPr lang="en-US" noProof="0" smtClean="0"/>
              <a:t>11/29/2024</a:t>
            </a:fld>
            <a:endParaRPr lang="en-US" noProof="0" dirty="0"/>
          </a:p>
        </p:txBody>
      </p:sp>
      <p:sp>
        <p:nvSpPr>
          <p:cNvPr id="10" name="Footer Placeholder 9">
            <a:extLst>
              <a:ext uri="{FF2B5EF4-FFF2-40B4-BE49-F238E27FC236}">
                <a16:creationId xmlns:a16="http://schemas.microsoft.com/office/drawing/2014/main" id="{DBFA68A8-3A7A-430B-9A66-482C28DC5A76}"/>
              </a:ext>
            </a:extLst>
          </p:cNvPr>
          <p:cNvSpPr>
            <a:spLocks noGrp="1"/>
          </p:cNvSpPr>
          <p:nvPr>
            <p:ph type="ftr" sz="quarter" idx="11"/>
          </p:nvPr>
        </p:nvSpPr>
        <p:spPr/>
        <p:txBody>
          <a:bodyPr/>
          <a:lstStyle/>
          <a:p>
            <a:r>
              <a:rPr lang="en-US" noProof="0" dirty="0"/>
              <a:t>Add a footer</a:t>
            </a:r>
          </a:p>
        </p:txBody>
      </p:sp>
      <p:sp>
        <p:nvSpPr>
          <p:cNvPr id="11" name="Slide Number Placeholder 10">
            <a:extLst>
              <a:ext uri="{FF2B5EF4-FFF2-40B4-BE49-F238E27FC236}">
                <a16:creationId xmlns:a16="http://schemas.microsoft.com/office/drawing/2014/main" id="{96C17F98-4E3F-4327-8CCF-D13C337121AC}"/>
              </a:ext>
            </a:extLst>
          </p:cNvPr>
          <p:cNvSpPr>
            <a:spLocks noGrp="1"/>
          </p:cNvSpPr>
          <p:nvPr>
            <p:ph type="sldNum" sz="quarter" idx="12"/>
          </p:nvPr>
        </p:nvSpPr>
        <p:spPr/>
        <p:txBody>
          <a:bodyPr/>
          <a:lstStyle/>
          <a:p>
            <a:fld id="{A4942799-31AF-4FF8-9D79-C1A3E01FB207}" type="slidenum">
              <a:rPr lang="en-US" noProof="0" smtClean="0"/>
              <a:t>‹#›</a:t>
            </a:fld>
            <a:endParaRPr lang="en-US" noProof="0" dirty="0"/>
          </a:p>
        </p:txBody>
      </p:sp>
    </p:spTree>
    <p:extLst>
      <p:ext uri="{BB962C8B-B14F-4D97-AF65-F5344CB8AC3E}">
        <p14:creationId xmlns:p14="http://schemas.microsoft.com/office/powerpoint/2010/main" val="3687031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B2B99B50-4971-48A5-8202-4CC55C7F97A2}"/>
              </a:ext>
            </a:extLst>
          </p:cNvPr>
          <p:cNvSpPr>
            <a:spLocks noGrp="1"/>
          </p:cNvSpPr>
          <p:nvPr>
            <p:ph type="pic" idx="1"/>
          </p:nvPr>
        </p:nvSpPr>
        <p:spPr>
          <a:xfrm>
            <a:off x="6096000" y="0"/>
            <a:ext cx="6096000" cy="6857999"/>
          </a:xfrm>
          <a:custGeom>
            <a:avLst/>
            <a:gdLst>
              <a:gd name="connsiteX0" fmla="*/ 404916 w 6526400"/>
              <a:gd name="connsiteY0" fmla="*/ 0 h 6857999"/>
              <a:gd name="connsiteX1" fmla="*/ 1425163 w 6526400"/>
              <a:gd name="connsiteY1" fmla="*/ 0 h 6857999"/>
              <a:gd name="connsiteX2" fmla="*/ 2955534 w 6526400"/>
              <a:gd name="connsiteY2" fmla="*/ 0 h 6857999"/>
              <a:gd name="connsiteX3" fmla="*/ 6526400 w 6526400"/>
              <a:gd name="connsiteY3" fmla="*/ 0 h 6857999"/>
              <a:gd name="connsiteX4" fmla="*/ 6526400 w 6526400"/>
              <a:gd name="connsiteY4" fmla="*/ 6857999 h 6857999"/>
              <a:gd name="connsiteX5" fmla="*/ 404916 w 6526400"/>
              <a:gd name="connsiteY5" fmla="*/ 6857999 h 6857999"/>
              <a:gd name="connsiteX6" fmla="*/ 377830 w 6526400"/>
              <a:gd name="connsiteY6" fmla="*/ 2463800 h 6857999"/>
              <a:gd name="connsiteX7" fmla="*/ 0 w 6526400"/>
              <a:gd name="connsiteY7" fmla="*/ 2203407 h 6857999"/>
              <a:gd name="connsiteX8" fmla="*/ 391373 w 6526400"/>
              <a:gd name="connsiteY8" fmla="*/ 1854200 h 6857999"/>
              <a:gd name="connsiteX9" fmla="*/ 404916 w 6526400"/>
              <a:gd name="connsiteY9" fmla="*/ 0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26400" h="6857999">
                <a:moveTo>
                  <a:pt x="404916" y="0"/>
                </a:moveTo>
                <a:lnTo>
                  <a:pt x="1425163" y="0"/>
                </a:lnTo>
                <a:lnTo>
                  <a:pt x="2955534" y="0"/>
                </a:lnTo>
                <a:lnTo>
                  <a:pt x="6526400" y="0"/>
                </a:lnTo>
                <a:lnTo>
                  <a:pt x="6526400" y="6857999"/>
                </a:lnTo>
                <a:lnTo>
                  <a:pt x="404916" y="6857999"/>
                </a:lnTo>
                <a:lnTo>
                  <a:pt x="377830" y="2463800"/>
                </a:lnTo>
                <a:lnTo>
                  <a:pt x="0" y="2203407"/>
                </a:lnTo>
                <a:lnTo>
                  <a:pt x="391373" y="1854200"/>
                </a:lnTo>
                <a:cubicBezTo>
                  <a:pt x="395887" y="1282700"/>
                  <a:pt x="400402" y="571500"/>
                  <a:pt x="404916" y="0"/>
                </a:cubicBezTo>
                <a:close/>
              </a:path>
            </a:pathLst>
          </a:custGeom>
          <a:ln/>
          <a:effectLst>
            <a:innerShdw blurRad="63500" dist="50800" dir="27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wrap="square">
            <a:no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590396" y="311813"/>
            <a:ext cx="5334448" cy="1453488"/>
          </a:xfrm>
          <a:effectLst/>
        </p:spPr>
        <p:txBody>
          <a:bodyPr anchor="b">
            <a:normAutofit/>
          </a:bodyPr>
          <a:lstStyle>
            <a:lvl1pPr algn="l">
              <a:defRPr sz="4000" b="0">
                <a:ln>
                  <a:noFill/>
                </a:ln>
                <a:solidFill>
                  <a:schemeClr val="tx1"/>
                </a:solidFill>
                <a:effectLst/>
              </a:defRPr>
            </a:lvl1pPr>
          </a:lstStyle>
          <a:p>
            <a:r>
              <a:rPr lang="en-US"/>
              <a:t>Click to edit Master title style</a:t>
            </a:r>
            <a:endParaRPr lang="en-US" dirty="0"/>
          </a:p>
        </p:txBody>
      </p:sp>
      <p:sp>
        <p:nvSpPr>
          <p:cNvPr id="12" name="Text Placeholder 3">
            <a:extLst>
              <a:ext uri="{FF2B5EF4-FFF2-40B4-BE49-F238E27FC236}">
                <a16:creationId xmlns:a16="http://schemas.microsoft.com/office/drawing/2014/main" id="{EB4FB892-38DF-40F9-B034-BC1E61FC6BF0}"/>
              </a:ext>
            </a:extLst>
          </p:cNvPr>
          <p:cNvSpPr>
            <a:spLocks noGrp="1"/>
          </p:cNvSpPr>
          <p:nvPr>
            <p:ph type="body" sz="half" idx="2"/>
          </p:nvPr>
        </p:nvSpPr>
        <p:spPr>
          <a:xfrm>
            <a:off x="590396" y="2057400"/>
            <a:ext cx="5334448" cy="3811588"/>
          </a:xfrm>
        </p:spPr>
        <p:txBody>
          <a:bodyPr anchor="t">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3" name="Date Placeholder 2">
            <a:extLst>
              <a:ext uri="{FF2B5EF4-FFF2-40B4-BE49-F238E27FC236}">
                <a16:creationId xmlns:a16="http://schemas.microsoft.com/office/drawing/2014/main" id="{5829ED24-3C5F-4326-A304-DBDBA6CE7E1A}"/>
              </a:ext>
            </a:extLst>
          </p:cNvPr>
          <p:cNvSpPr>
            <a:spLocks noGrp="1"/>
          </p:cNvSpPr>
          <p:nvPr>
            <p:ph type="dt" sz="half" idx="10"/>
          </p:nvPr>
        </p:nvSpPr>
        <p:spPr/>
        <p:txBody>
          <a:bodyPr/>
          <a:lstStyle/>
          <a:p>
            <a:fld id="{FB7F6C47-B260-4BB6-8230-7D14D5CDE026}" type="datetimeFigureOut">
              <a:rPr lang="en-US" noProof="0" smtClean="0"/>
              <a:t>11/29/2024</a:t>
            </a:fld>
            <a:endParaRPr lang="en-US" noProof="0" dirty="0"/>
          </a:p>
        </p:txBody>
      </p:sp>
      <p:sp>
        <p:nvSpPr>
          <p:cNvPr id="4" name="Footer Placeholder 3">
            <a:extLst>
              <a:ext uri="{FF2B5EF4-FFF2-40B4-BE49-F238E27FC236}">
                <a16:creationId xmlns:a16="http://schemas.microsoft.com/office/drawing/2014/main" id="{BF532AEE-3AAE-4FBF-969F-8A364CE8AEB6}"/>
              </a:ext>
            </a:extLst>
          </p:cNvPr>
          <p:cNvSpPr>
            <a:spLocks noGrp="1"/>
          </p:cNvSpPr>
          <p:nvPr>
            <p:ph type="ftr" sz="quarter" idx="11"/>
          </p:nvPr>
        </p:nvSpPr>
        <p:spPr/>
        <p:txBody>
          <a:bodyPr/>
          <a:lstStyle/>
          <a:p>
            <a:r>
              <a:rPr lang="en-US" noProof="0" dirty="0"/>
              <a:t>Add a footer</a:t>
            </a:r>
          </a:p>
        </p:txBody>
      </p:sp>
      <p:sp>
        <p:nvSpPr>
          <p:cNvPr id="8" name="Slide Number Placeholder 7">
            <a:extLst>
              <a:ext uri="{FF2B5EF4-FFF2-40B4-BE49-F238E27FC236}">
                <a16:creationId xmlns:a16="http://schemas.microsoft.com/office/drawing/2014/main" id="{6717C1A8-7DBE-4E24-BCA1-D820D780B9C5}"/>
              </a:ext>
            </a:extLst>
          </p:cNvPr>
          <p:cNvSpPr>
            <a:spLocks noGrp="1"/>
          </p:cNvSpPr>
          <p:nvPr>
            <p:ph type="sldNum" sz="quarter" idx="12"/>
          </p:nvPr>
        </p:nvSpPr>
        <p:spPr/>
        <p:txBody>
          <a:bodyPr/>
          <a:lstStyle/>
          <a:p>
            <a:fld id="{A4942799-31AF-4FF8-9D79-C1A3E01FB207}" type="slidenum">
              <a:rPr lang="en-US" noProof="0" smtClean="0"/>
              <a:t>‹#›</a:t>
            </a:fld>
            <a:endParaRPr lang="en-US" noProof="0" dirty="0"/>
          </a:p>
        </p:txBody>
      </p:sp>
    </p:spTree>
    <p:extLst>
      <p:ext uri="{BB962C8B-B14F-4D97-AF65-F5344CB8AC3E}">
        <p14:creationId xmlns:p14="http://schemas.microsoft.com/office/powerpoint/2010/main" val="1197305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Title and Content">
    <p:spTree>
      <p:nvGrpSpPr>
        <p:cNvPr id="1" name=""/>
        <p:cNvGrpSpPr/>
        <p:nvPr/>
      </p:nvGrpSpPr>
      <p:grpSpPr>
        <a:xfrm>
          <a:off x="0" y="0"/>
          <a:ext cx="0" cy="0"/>
          <a:chOff x="0" y="0"/>
          <a:chExt cx="0" cy="0"/>
        </a:xfrm>
      </p:grpSpPr>
      <p:sp>
        <p:nvSpPr>
          <p:cNvPr id="8" name="Freeform 6"/>
          <p:cNvSpPr/>
          <p:nvPr/>
        </p:nvSpPr>
        <p:spPr bwMode="ltGray">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ffectLst>
            <a:innerShdw blurRad="63500" dist="50800" dir="5400000">
              <a:prstClr val="black">
                <a:alpha val="50000"/>
              </a:prstClr>
            </a:innerShdw>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nchor="ctr" anchorCtr="0"/>
          <a:lstStyle>
            <a:lvl1pPr>
              <a:defRPr b="0"/>
            </a:lvl1pPr>
          </a:lstStyle>
          <a:p>
            <a:r>
              <a:rPr lang="en-US"/>
              <a:t>Click to edit Master title style</a:t>
            </a:r>
            <a:endParaRPr lang="en-US" dirty="0"/>
          </a:p>
        </p:txBody>
      </p:sp>
      <p:sp>
        <p:nvSpPr>
          <p:cNvPr id="4" name="Content Placeholder 3"/>
          <p:cNvSpPr>
            <a:spLocks noGrp="1"/>
          </p:cNvSpPr>
          <p:nvPr>
            <p:ph sz="half" idx="2" hasCustomPrompt="1"/>
          </p:nvPr>
        </p:nvSpPr>
        <p:spPr>
          <a:xfrm>
            <a:off x="810001" y="2222287"/>
            <a:ext cx="10571998" cy="3638764"/>
          </a:xfrm>
        </p:spPr>
        <p:txBody>
          <a:bodyPr>
            <a:normAutofit/>
          </a:bodyPr>
          <a:lstStyle>
            <a:lvl1pPr>
              <a:defRPr sz="2800"/>
            </a:lvl1pPr>
            <a:lvl2pPr>
              <a:defRPr sz="2800"/>
            </a:lvl2pPr>
            <a:lvl3pPr>
              <a:defRPr sz="2800"/>
            </a:lvl3pPr>
            <a:lvl4pPr>
              <a:defRPr sz="2800"/>
            </a:lvl4pPr>
            <a:lvl5pPr>
              <a:defRPr sz="2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Date Placeholder 2">
            <a:extLst>
              <a:ext uri="{FF2B5EF4-FFF2-40B4-BE49-F238E27FC236}">
                <a16:creationId xmlns:a16="http://schemas.microsoft.com/office/drawing/2014/main" id="{20466CE2-DFEE-46B8-AFB2-817272E3B703}"/>
              </a:ext>
            </a:extLst>
          </p:cNvPr>
          <p:cNvSpPr>
            <a:spLocks noGrp="1"/>
          </p:cNvSpPr>
          <p:nvPr>
            <p:ph type="dt" sz="half" idx="10"/>
          </p:nvPr>
        </p:nvSpPr>
        <p:spPr/>
        <p:txBody>
          <a:bodyPr/>
          <a:lstStyle/>
          <a:p>
            <a:fld id="{FB7F6C47-B260-4BB6-8230-7D14D5CDE026}" type="datetimeFigureOut">
              <a:rPr lang="en-US" noProof="0" smtClean="0"/>
              <a:t>11/29/2024</a:t>
            </a:fld>
            <a:endParaRPr lang="en-US" noProof="0" dirty="0"/>
          </a:p>
        </p:txBody>
      </p:sp>
      <p:sp>
        <p:nvSpPr>
          <p:cNvPr id="9" name="Footer Placeholder 8">
            <a:extLst>
              <a:ext uri="{FF2B5EF4-FFF2-40B4-BE49-F238E27FC236}">
                <a16:creationId xmlns:a16="http://schemas.microsoft.com/office/drawing/2014/main" id="{27E9A94A-136A-4208-8F98-012BDAC1A23C}"/>
              </a:ext>
            </a:extLst>
          </p:cNvPr>
          <p:cNvSpPr>
            <a:spLocks noGrp="1"/>
          </p:cNvSpPr>
          <p:nvPr>
            <p:ph type="ftr" sz="quarter" idx="11"/>
          </p:nvPr>
        </p:nvSpPr>
        <p:spPr/>
        <p:txBody>
          <a:bodyPr/>
          <a:lstStyle/>
          <a:p>
            <a:r>
              <a:rPr lang="en-US" noProof="0" dirty="0"/>
              <a:t>Add a footer</a:t>
            </a:r>
          </a:p>
        </p:txBody>
      </p:sp>
      <p:sp>
        <p:nvSpPr>
          <p:cNvPr id="10" name="Slide Number Placeholder 9">
            <a:extLst>
              <a:ext uri="{FF2B5EF4-FFF2-40B4-BE49-F238E27FC236}">
                <a16:creationId xmlns:a16="http://schemas.microsoft.com/office/drawing/2014/main" id="{81459C8B-DA0F-4808-A642-40471D1D2C96}"/>
              </a:ext>
            </a:extLst>
          </p:cNvPr>
          <p:cNvSpPr>
            <a:spLocks noGrp="1"/>
          </p:cNvSpPr>
          <p:nvPr>
            <p:ph type="sldNum" sz="quarter" idx="12"/>
          </p:nvPr>
        </p:nvSpPr>
        <p:spPr/>
        <p:txBody>
          <a:bodyPr/>
          <a:lstStyle/>
          <a:p>
            <a:fld id="{A4942799-31AF-4FF8-9D79-C1A3E01FB207}" type="slidenum">
              <a:rPr lang="en-US" noProof="0" smtClean="0"/>
              <a:t>‹#›</a:t>
            </a:fld>
            <a:endParaRPr lang="en-US" noProof="0" dirty="0"/>
          </a:p>
        </p:txBody>
      </p:sp>
    </p:spTree>
    <p:extLst>
      <p:ext uri="{BB962C8B-B14F-4D97-AF65-F5344CB8AC3E}">
        <p14:creationId xmlns:p14="http://schemas.microsoft.com/office/powerpoint/2010/main" val="1337688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489884"/>
            <a:ext cx="10561418" cy="1426004"/>
          </a:xfrm>
        </p:spPr>
        <p:txBody>
          <a:bodyPr anchor="ctr" anchorCtr="0">
            <a:normAutofit/>
          </a:bodyPr>
          <a:lstStyle>
            <a:lvl1pPr algn="ctr">
              <a:defRPr sz="4000" b="0">
                <a:ln>
                  <a:noFill/>
                </a:ln>
                <a:solidFill>
                  <a:schemeClr val="tx1"/>
                </a:solidFill>
                <a:latin typeface="+mj-lt"/>
              </a:defRPr>
            </a:lvl1pPr>
          </a:lstStyle>
          <a:p>
            <a:r>
              <a:rPr lang="en-US"/>
              <a:t>Click to edit Master title style</a:t>
            </a:r>
            <a:endParaRPr lang="en-US" dirty="0"/>
          </a:p>
        </p:txBody>
      </p:sp>
      <p:sp>
        <p:nvSpPr>
          <p:cNvPr id="9" name="Content Placeholder 8">
            <a:extLst>
              <a:ext uri="{FF2B5EF4-FFF2-40B4-BE49-F238E27FC236}">
                <a16:creationId xmlns:a16="http://schemas.microsoft.com/office/drawing/2014/main" id="{EC1FEB3F-0898-4AE0-B8C4-970BF80A3766}"/>
              </a:ext>
            </a:extLst>
          </p:cNvPr>
          <p:cNvSpPr>
            <a:spLocks noGrp="1"/>
          </p:cNvSpPr>
          <p:nvPr>
            <p:ph sz="quarter" idx="14"/>
          </p:nvPr>
        </p:nvSpPr>
        <p:spPr bwMode="ltGray">
          <a:xfrm>
            <a:off x="-5291" y="-57584"/>
            <a:ext cx="12192000" cy="4851400"/>
          </a:xfrm>
          <a:custGeom>
            <a:avLst/>
            <a:gdLst>
              <a:gd name="connsiteX0" fmla="*/ 0 w 10561638"/>
              <a:gd name="connsiteY0" fmla="*/ 0 h 3937000"/>
              <a:gd name="connsiteX1" fmla="*/ 1760273 w 10561638"/>
              <a:gd name="connsiteY1" fmla="*/ 0 h 3937000"/>
              <a:gd name="connsiteX2" fmla="*/ 1760273 w 10561638"/>
              <a:gd name="connsiteY2" fmla="*/ 0 h 3937000"/>
              <a:gd name="connsiteX3" fmla="*/ 4400683 w 10561638"/>
              <a:gd name="connsiteY3" fmla="*/ 0 h 3937000"/>
              <a:gd name="connsiteX4" fmla="*/ 10561638 w 10561638"/>
              <a:gd name="connsiteY4" fmla="*/ 0 h 3937000"/>
              <a:gd name="connsiteX5" fmla="*/ 10561638 w 10561638"/>
              <a:gd name="connsiteY5" fmla="*/ 2296583 h 3937000"/>
              <a:gd name="connsiteX6" fmla="*/ 10561638 w 10561638"/>
              <a:gd name="connsiteY6" fmla="*/ 2296583 h 3937000"/>
              <a:gd name="connsiteX7" fmla="*/ 10561638 w 10561638"/>
              <a:gd name="connsiteY7" fmla="*/ 3280833 h 3937000"/>
              <a:gd name="connsiteX8" fmla="*/ 10561638 w 10561638"/>
              <a:gd name="connsiteY8" fmla="*/ 3937000 h 3937000"/>
              <a:gd name="connsiteX9" fmla="*/ 4400683 w 10561638"/>
              <a:gd name="connsiteY9" fmla="*/ 3937000 h 3937000"/>
              <a:gd name="connsiteX10" fmla="*/ 2077263 w 10561638"/>
              <a:gd name="connsiteY10" fmla="*/ 4251330 h 3937000"/>
              <a:gd name="connsiteX11" fmla="*/ 1760273 w 10561638"/>
              <a:gd name="connsiteY11" fmla="*/ 3937000 h 3937000"/>
              <a:gd name="connsiteX12" fmla="*/ 0 w 10561638"/>
              <a:gd name="connsiteY12" fmla="*/ 3937000 h 3937000"/>
              <a:gd name="connsiteX13" fmla="*/ 0 w 10561638"/>
              <a:gd name="connsiteY13" fmla="*/ 3280833 h 3937000"/>
              <a:gd name="connsiteX14" fmla="*/ 0 w 10561638"/>
              <a:gd name="connsiteY14" fmla="*/ 2296583 h 3937000"/>
              <a:gd name="connsiteX15" fmla="*/ 0 w 10561638"/>
              <a:gd name="connsiteY15" fmla="*/ 2296583 h 3937000"/>
              <a:gd name="connsiteX16" fmla="*/ 0 w 10561638"/>
              <a:gd name="connsiteY16" fmla="*/ 0 h 3937000"/>
              <a:gd name="connsiteX0" fmla="*/ 0 w 10561638"/>
              <a:gd name="connsiteY0" fmla="*/ 0 h 4251330"/>
              <a:gd name="connsiteX1" fmla="*/ 1760273 w 10561638"/>
              <a:gd name="connsiteY1" fmla="*/ 0 h 4251330"/>
              <a:gd name="connsiteX2" fmla="*/ 1760273 w 10561638"/>
              <a:gd name="connsiteY2" fmla="*/ 0 h 4251330"/>
              <a:gd name="connsiteX3" fmla="*/ 4400683 w 10561638"/>
              <a:gd name="connsiteY3" fmla="*/ 0 h 4251330"/>
              <a:gd name="connsiteX4" fmla="*/ 10561638 w 10561638"/>
              <a:gd name="connsiteY4" fmla="*/ 0 h 4251330"/>
              <a:gd name="connsiteX5" fmla="*/ 10561638 w 10561638"/>
              <a:gd name="connsiteY5" fmla="*/ 2296583 h 4251330"/>
              <a:gd name="connsiteX6" fmla="*/ 10561638 w 10561638"/>
              <a:gd name="connsiteY6" fmla="*/ 2296583 h 4251330"/>
              <a:gd name="connsiteX7" fmla="*/ 10561638 w 10561638"/>
              <a:gd name="connsiteY7" fmla="*/ 3280833 h 4251330"/>
              <a:gd name="connsiteX8" fmla="*/ 10561638 w 10561638"/>
              <a:gd name="connsiteY8" fmla="*/ 3937000 h 4251330"/>
              <a:gd name="connsiteX9" fmla="*/ 2482983 w 10561638"/>
              <a:gd name="connsiteY9" fmla="*/ 3975100 h 4251330"/>
              <a:gd name="connsiteX10" fmla="*/ 2077263 w 10561638"/>
              <a:gd name="connsiteY10" fmla="*/ 4251330 h 4251330"/>
              <a:gd name="connsiteX11" fmla="*/ 1760273 w 10561638"/>
              <a:gd name="connsiteY11" fmla="*/ 3937000 h 4251330"/>
              <a:gd name="connsiteX12" fmla="*/ 0 w 10561638"/>
              <a:gd name="connsiteY12" fmla="*/ 3937000 h 4251330"/>
              <a:gd name="connsiteX13" fmla="*/ 0 w 10561638"/>
              <a:gd name="connsiteY13" fmla="*/ 3280833 h 4251330"/>
              <a:gd name="connsiteX14" fmla="*/ 0 w 10561638"/>
              <a:gd name="connsiteY14" fmla="*/ 2296583 h 4251330"/>
              <a:gd name="connsiteX15" fmla="*/ 0 w 10561638"/>
              <a:gd name="connsiteY15" fmla="*/ 2296583 h 4251330"/>
              <a:gd name="connsiteX16" fmla="*/ 0 w 10561638"/>
              <a:gd name="connsiteY16" fmla="*/ 0 h 4251330"/>
              <a:gd name="connsiteX0" fmla="*/ 0 w 10561638"/>
              <a:gd name="connsiteY0" fmla="*/ 0 h 4251330"/>
              <a:gd name="connsiteX1" fmla="*/ 1760273 w 10561638"/>
              <a:gd name="connsiteY1" fmla="*/ 0 h 4251330"/>
              <a:gd name="connsiteX2" fmla="*/ 1760273 w 10561638"/>
              <a:gd name="connsiteY2" fmla="*/ 0 h 4251330"/>
              <a:gd name="connsiteX3" fmla="*/ 4400683 w 10561638"/>
              <a:gd name="connsiteY3" fmla="*/ 0 h 4251330"/>
              <a:gd name="connsiteX4" fmla="*/ 10561638 w 10561638"/>
              <a:gd name="connsiteY4" fmla="*/ 0 h 4251330"/>
              <a:gd name="connsiteX5" fmla="*/ 10561638 w 10561638"/>
              <a:gd name="connsiteY5" fmla="*/ 2296583 h 4251330"/>
              <a:gd name="connsiteX6" fmla="*/ 10561638 w 10561638"/>
              <a:gd name="connsiteY6" fmla="*/ 2296583 h 4251330"/>
              <a:gd name="connsiteX7" fmla="*/ 10561638 w 10561638"/>
              <a:gd name="connsiteY7" fmla="*/ 3280833 h 4251330"/>
              <a:gd name="connsiteX8" fmla="*/ 10561638 w 10561638"/>
              <a:gd name="connsiteY8" fmla="*/ 3937000 h 4251330"/>
              <a:gd name="connsiteX9" fmla="*/ 2343283 w 10561638"/>
              <a:gd name="connsiteY9" fmla="*/ 3987800 h 4251330"/>
              <a:gd name="connsiteX10" fmla="*/ 2077263 w 10561638"/>
              <a:gd name="connsiteY10" fmla="*/ 4251330 h 4251330"/>
              <a:gd name="connsiteX11" fmla="*/ 1760273 w 10561638"/>
              <a:gd name="connsiteY11" fmla="*/ 3937000 h 4251330"/>
              <a:gd name="connsiteX12" fmla="*/ 0 w 10561638"/>
              <a:gd name="connsiteY12" fmla="*/ 3937000 h 4251330"/>
              <a:gd name="connsiteX13" fmla="*/ 0 w 10561638"/>
              <a:gd name="connsiteY13" fmla="*/ 3280833 h 4251330"/>
              <a:gd name="connsiteX14" fmla="*/ 0 w 10561638"/>
              <a:gd name="connsiteY14" fmla="*/ 2296583 h 4251330"/>
              <a:gd name="connsiteX15" fmla="*/ 0 w 10561638"/>
              <a:gd name="connsiteY15" fmla="*/ 2296583 h 4251330"/>
              <a:gd name="connsiteX16" fmla="*/ 0 w 10561638"/>
              <a:gd name="connsiteY16" fmla="*/ 0 h 4251330"/>
              <a:gd name="connsiteX0" fmla="*/ 0 w 10561638"/>
              <a:gd name="connsiteY0" fmla="*/ 0 h 4251330"/>
              <a:gd name="connsiteX1" fmla="*/ 1760273 w 10561638"/>
              <a:gd name="connsiteY1" fmla="*/ 0 h 4251330"/>
              <a:gd name="connsiteX2" fmla="*/ 1760273 w 10561638"/>
              <a:gd name="connsiteY2" fmla="*/ 0 h 4251330"/>
              <a:gd name="connsiteX3" fmla="*/ 4400683 w 10561638"/>
              <a:gd name="connsiteY3" fmla="*/ 0 h 4251330"/>
              <a:gd name="connsiteX4" fmla="*/ 10561638 w 10561638"/>
              <a:gd name="connsiteY4" fmla="*/ 0 h 4251330"/>
              <a:gd name="connsiteX5" fmla="*/ 10561638 w 10561638"/>
              <a:gd name="connsiteY5" fmla="*/ 2296583 h 4251330"/>
              <a:gd name="connsiteX6" fmla="*/ 10561638 w 10561638"/>
              <a:gd name="connsiteY6" fmla="*/ 2296583 h 4251330"/>
              <a:gd name="connsiteX7" fmla="*/ 10561638 w 10561638"/>
              <a:gd name="connsiteY7" fmla="*/ 3280833 h 4251330"/>
              <a:gd name="connsiteX8" fmla="*/ 10561638 w 10561638"/>
              <a:gd name="connsiteY8" fmla="*/ 3937000 h 4251330"/>
              <a:gd name="connsiteX9" fmla="*/ 2343283 w 10561638"/>
              <a:gd name="connsiteY9" fmla="*/ 3962400 h 4251330"/>
              <a:gd name="connsiteX10" fmla="*/ 2077263 w 10561638"/>
              <a:gd name="connsiteY10" fmla="*/ 4251330 h 4251330"/>
              <a:gd name="connsiteX11" fmla="*/ 1760273 w 10561638"/>
              <a:gd name="connsiteY11" fmla="*/ 3937000 h 4251330"/>
              <a:gd name="connsiteX12" fmla="*/ 0 w 10561638"/>
              <a:gd name="connsiteY12" fmla="*/ 3937000 h 4251330"/>
              <a:gd name="connsiteX13" fmla="*/ 0 w 10561638"/>
              <a:gd name="connsiteY13" fmla="*/ 3280833 h 4251330"/>
              <a:gd name="connsiteX14" fmla="*/ 0 w 10561638"/>
              <a:gd name="connsiteY14" fmla="*/ 2296583 h 4251330"/>
              <a:gd name="connsiteX15" fmla="*/ 0 w 10561638"/>
              <a:gd name="connsiteY15" fmla="*/ 2296583 h 4251330"/>
              <a:gd name="connsiteX16" fmla="*/ 0 w 10561638"/>
              <a:gd name="connsiteY16" fmla="*/ 0 h 4251330"/>
              <a:gd name="connsiteX0" fmla="*/ 0 w 10561638"/>
              <a:gd name="connsiteY0" fmla="*/ 0 h 4251330"/>
              <a:gd name="connsiteX1" fmla="*/ 1760273 w 10561638"/>
              <a:gd name="connsiteY1" fmla="*/ 0 h 4251330"/>
              <a:gd name="connsiteX2" fmla="*/ 1760273 w 10561638"/>
              <a:gd name="connsiteY2" fmla="*/ 0 h 4251330"/>
              <a:gd name="connsiteX3" fmla="*/ 4400683 w 10561638"/>
              <a:gd name="connsiteY3" fmla="*/ 0 h 4251330"/>
              <a:gd name="connsiteX4" fmla="*/ 10561638 w 10561638"/>
              <a:gd name="connsiteY4" fmla="*/ 0 h 4251330"/>
              <a:gd name="connsiteX5" fmla="*/ 10561638 w 10561638"/>
              <a:gd name="connsiteY5" fmla="*/ 2296583 h 4251330"/>
              <a:gd name="connsiteX6" fmla="*/ 10561638 w 10561638"/>
              <a:gd name="connsiteY6" fmla="*/ 2296583 h 4251330"/>
              <a:gd name="connsiteX7" fmla="*/ 10561638 w 10561638"/>
              <a:gd name="connsiteY7" fmla="*/ 3280833 h 4251330"/>
              <a:gd name="connsiteX8" fmla="*/ 10561638 w 10561638"/>
              <a:gd name="connsiteY8" fmla="*/ 3937000 h 4251330"/>
              <a:gd name="connsiteX9" fmla="*/ 2343283 w 10561638"/>
              <a:gd name="connsiteY9" fmla="*/ 3924300 h 4251330"/>
              <a:gd name="connsiteX10" fmla="*/ 2077263 w 10561638"/>
              <a:gd name="connsiteY10" fmla="*/ 4251330 h 4251330"/>
              <a:gd name="connsiteX11" fmla="*/ 1760273 w 10561638"/>
              <a:gd name="connsiteY11" fmla="*/ 3937000 h 4251330"/>
              <a:gd name="connsiteX12" fmla="*/ 0 w 10561638"/>
              <a:gd name="connsiteY12" fmla="*/ 3937000 h 4251330"/>
              <a:gd name="connsiteX13" fmla="*/ 0 w 10561638"/>
              <a:gd name="connsiteY13" fmla="*/ 3280833 h 4251330"/>
              <a:gd name="connsiteX14" fmla="*/ 0 w 10561638"/>
              <a:gd name="connsiteY14" fmla="*/ 2296583 h 4251330"/>
              <a:gd name="connsiteX15" fmla="*/ 0 w 10561638"/>
              <a:gd name="connsiteY15" fmla="*/ 2296583 h 4251330"/>
              <a:gd name="connsiteX16" fmla="*/ 0 w 10561638"/>
              <a:gd name="connsiteY16" fmla="*/ 0 h 4251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561638" h="4251330">
                <a:moveTo>
                  <a:pt x="0" y="0"/>
                </a:moveTo>
                <a:lnTo>
                  <a:pt x="1760273" y="0"/>
                </a:lnTo>
                <a:lnTo>
                  <a:pt x="1760273" y="0"/>
                </a:lnTo>
                <a:lnTo>
                  <a:pt x="4400683" y="0"/>
                </a:lnTo>
                <a:lnTo>
                  <a:pt x="10561638" y="0"/>
                </a:lnTo>
                <a:lnTo>
                  <a:pt x="10561638" y="2296583"/>
                </a:lnTo>
                <a:lnTo>
                  <a:pt x="10561638" y="2296583"/>
                </a:lnTo>
                <a:lnTo>
                  <a:pt x="10561638" y="3280833"/>
                </a:lnTo>
                <a:lnTo>
                  <a:pt x="10561638" y="3937000"/>
                </a:lnTo>
                <a:lnTo>
                  <a:pt x="2343283" y="3924300"/>
                </a:lnTo>
                <a:lnTo>
                  <a:pt x="2077263" y="4251330"/>
                </a:lnTo>
                <a:lnTo>
                  <a:pt x="1760273" y="3937000"/>
                </a:lnTo>
                <a:lnTo>
                  <a:pt x="0" y="3937000"/>
                </a:lnTo>
                <a:lnTo>
                  <a:pt x="0" y="3280833"/>
                </a:lnTo>
                <a:lnTo>
                  <a:pt x="0" y="2296583"/>
                </a:lnTo>
                <a:lnTo>
                  <a:pt x="0" y="2296583"/>
                </a:lnTo>
                <a:lnTo>
                  <a:pt x="0" y="0"/>
                </a:lnTo>
                <a:close/>
              </a:path>
            </a:pathLst>
          </a:custGeom>
          <a:blipFill>
            <a:blip r:embed="rId2">
              <a:duotone>
                <a:schemeClr val="accent1">
                  <a:tint val="98000"/>
                  <a:lumMod val="102000"/>
                </a:schemeClr>
                <a:schemeClr val="accent1">
                  <a:shade val="98000"/>
                  <a:lumMod val="98000"/>
                </a:schemeClr>
              </a:duotone>
            </a:blip>
            <a:tile tx="0" ty="0" sx="100000" sy="100000" flip="none" algn="tl"/>
          </a:blipFill>
          <a:effectLst>
            <a:innerShdw blurRad="63500" dist="50800" dir="5400000">
              <a:prstClr val="black">
                <a:alpha val="50000"/>
              </a:prstClr>
            </a:innerShdw>
          </a:effectLst>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a:extLst>
              <a:ext uri="{FF2B5EF4-FFF2-40B4-BE49-F238E27FC236}">
                <a16:creationId xmlns:a16="http://schemas.microsoft.com/office/drawing/2014/main" id="{F1FE71A4-2AD7-44A1-9075-3AB1A226C1C2}"/>
              </a:ext>
            </a:extLst>
          </p:cNvPr>
          <p:cNvSpPr>
            <a:spLocks noGrp="1"/>
          </p:cNvSpPr>
          <p:nvPr>
            <p:ph type="dt" sz="half" idx="15"/>
          </p:nvPr>
        </p:nvSpPr>
        <p:spPr/>
        <p:txBody>
          <a:bodyPr/>
          <a:lstStyle/>
          <a:p>
            <a:fld id="{FB7F6C47-B260-4BB6-8230-7D14D5CDE026}" type="datetimeFigureOut">
              <a:rPr lang="en-US" noProof="0" smtClean="0"/>
              <a:t>11/29/2024</a:t>
            </a:fld>
            <a:endParaRPr lang="en-US" noProof="0" dirty="0"/>
          </a:p>
        </p:txBody>
      </p:sp>
      <p:sp>
        <p:nvSpPr>
          <p:cNvPr id="4" name="Footer Placeholder 3">
            <a:extLst>
              <a:ext uri="{FF2B5EF4-FFF2-40B4-BE49-F238E27FC236}">
                <a16:creationId xmlns:a16="http://schemas.microsoft.com/office/drawing/2014/main" id="{0F5F74D3-28C0-4AA1-8508-75D32DA3C2A0}"/>
              </a:ext>
            </a:extLst>
          </p:cNvPr>
          <p:cNvSpPr>
            <a:spLocks noGrp="1"/>
          </p:cNvSpPr>
          <p:nvPr>
            <p:ph type="ftr" sz="quarter" idx="16"/>
          </p:nvPr>
        </p:nvSpPr>
        <p:spPr/>
        <p:txBody>
          <a:bodyPr/>
          <a:lstStyle/>
          <a:p>
            <a:r>
              <a:rPr lang="en-US" noProof="0" dirty="0"/>
              <a:t>Add a footer</a:t>
            </a:r>
          </a:p>
        </p:txBody>
      </p:sp>
      <p:sp>
        <p:nvSpPr>
          <p:cNvPr id="8" name="Slide Number Placeholder 7">
            <a:extLst>
              <a:ext uri="{FF2B5EF4-FFF2-40B4-BE49-F238E27FC236}">
                <a16:creationId xmlns:a16="http://schemas.microsoft.com/office/drawing/2014/main" id="{77D83112-B341-46D2-8B30-46DBC3DAE35A}"/>
              </a:ext>
            </a:extLst>
          </p:cNvPr>
          <p:cNvSpPr>
            <a:spLocks noGrp="1"/>
          </p:cNvSpPr>
          <p:nvPr>
            <p:ph type="sldNum" sz="quarter" idx="17"/>
          </p:nvPr>
        </p:nvSpPr>
        <p:spPr/>
        <p:txBody>
          <a:bodyPr/>
          <a:lstStyle/>
          <a:p>
            <a:fld id="{A4942799-31AF-4FF8-9D79-C1A3E01FB207}" type="slidenum">
              <a:rPr lang="en-US" noProof="0" smtClean="0"/>
              <a:t>‹#›</a:t>
            </a:fld>
            <a:endParaRPr lang="en-US" noProof="0" dirty="0"/>
          </a:p>
        </p:txBody>
      </p:sp>
    </p:spTree>
    <p:extLst>
      <p:ext uri="{BB962C8B-B14F-4D97-AF65-F5344CB8AC3E}">
        <p14:creationId xmlns:p14="http://schemas.microsoft.com/office/powerpoint/2010/main" val="2331117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ltGray">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ffectLst>
            <a:innerShdw blurRad="63500" dist="50800" dir="5400000">
              <a:prstClr val="black">
                <a:alpha val="50000"/>
              </a:prstClr>
            </a:innerShdw>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nchor="ctr" anchorCtr="0"/>
          <a:lstStyle>
            <a:lvl1pPr>
              <a:defRPr b="0"/>
            </a:lvl1p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913A633-0BBE-491F-94FD-A319FC7D2B1A}"/>
              </a:ext>
            </a:extLst>
          </p:cNvPr>
          <p:cNvSpPr>
            <a:spLocks noGrp="1"/>
          </p:cNvSpPr>
          <p:nvPr>
            <p:ph type="dt" sz="half" idx="10"/>
          </p:nvPr>
        </p:nvSpPr>
        <p:spPr/>
        <p:txBody>
          <a:bodyPr/>
          <a:lstStyle/>
          <a:p>
            <a:fld id="{FB7F6C47-B260-4BB6-8230-7D14D5CDE026}" type="datetimeFigureOut">
              <a:rPr lang="en-US" noProof="0" smtClean="0"/>
              <a:t>11/29/2024</a:t>
            </a:fld>
            <a:endParaRPr lang="en-US" noProof="0" dirty="0"/>
          </a:p>
        </p:txBody>
      </p:sp>
      <p:sp>
        <p:nvSpPr>
          <p:cNvPr id="8" name="Footer Placeholder 7">
            <a:extLst>
              <a:ext uri="{FF2B5EF4-FFF2-40B4-BE49-F238E27FC236}">
                <a16:creationId xmlns:a16="http://schemas.microsoft.com/office/drawing/2014/main" id="{9916FEDE-3F7F-4F2C-A341-BDA56AA7C2AC}"/>
              </a:ext>
            </a:extLst>
          </p:cNvPr>
          <p:cNvSpPr>
            <a:spLocks noGrp="1"/>
          </p:cNvSpPr>
          <p:nvPr>
            <p:ph type="ftr" sz="quarter" idx="11"/>
          </p:nvPr>
        </p:nvSpPr>
        <p:spPr/>
        <p:txBody>
          <a:bodyPr/>
          <a:lstStyle/>
          <a:p>
            <a:r>
              <a:rPr lang="en-US" noProof="0" dirty="0"/>
              <a:t>Add a footer</a:t>
            </a:r>
          </a:p>
        </p:txBody>
      </p:sp>
      <p:sp>
        <p:nvSpPr>
          <p:cNvPr id="9" name="Slide Number Placeholder 8">
            <a:extLst>
              <a:ext uri="{FF2B5EF4-FFF2-40B4-BE49-F238E27FC236}">
                <a16:creationId xmlns:a16="http://schemas.microsoft.com/office/drawing/2014/main" id="{0C1EE25F-3E3B-45D3-B259-498E69BF2D67}"/>
              </a:ext>
            </a:extLst>
          </p:cNvPr>
          <p:cNvSpPr>
            <a:spLocks noGrp="1"/>
          </p:cNvSpPr>
          <p:nvPr>
            <p:ph type="sldNum" sz="quarter" idx="12"/>
          </p:nvPr>
        </p:nvSpPr>
        <p:spPr/>
        <p:txBody>
          <a:bodyPr/>
          <a:lstStyle/>
          <a:p>
            <a:fld id="{A4942799-31AF-4FF8-9D79-C1A3E01FB207}" type="slidenum">
              <a:rPr lang="en-US" noProof="0" smtClean="0"/>
              <a:t>‹#›</a:t>
            </a:fld>
            <a:endParaRPr lang="en-US" noProof="0" dirty="0"/>
          </a:p>
        </p:txBody>
      </p:sp>
    </p:spTree>
    <p:extLst>
      <p:ext uri="{BB962C8B-B14F-4D97-AF65-F5344CB8AC3E}">
        <p14:creationId xmlns:p14="http://schemas.microsoft.com/office/powerpoint/2010/main" val="4240281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blackWhite">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p:spPr>
        <p:txBody>
          <a:bodyPr vert="horz" lIns="91440" tIns="45720" rIns="91440" bIns="45720" rtlCol="0" anchor="ctr" anchorCtr="0">
            <a:noAutofit/>
          </a:bodyPr>
          <a:lstStyle/>
          <a:p>
            <a:r>
              <a:rPr lang="en-US" noProof="0"/>
              <a:t>Click to edit Master title style</a:t>
            </a:r>
          </a:p>
        </p:txBody>
      </p:sp>
      <p:sp>
        <p:nvSpPr>
          <p:cNvPr id="3" name="Text Placeholder 2"/>
          <p:cNvSpPr>
            <a:spLocks noGrp="1"/>
          </p:cNvSpPr>
          <p:nvPr>
            <p:ph type="body" idx="1"/>
          </p:nvPr>
        </p:nvSpPr>
        <p:spPr>
          <a:xfrm>
            <a:off x="810000" y="2184401"/>
            <a:ext cx="10563285" cy="3674397"/>
          </a:xfrm>
          <a:prstGeom prst="rect">
            <a:avLst/>
          </a:prstGeom>
          <a:effectLst/>
        </p:spPr>
        <p:txBody>
          <a:bodyPr vert="horz" lIns="91440" tIns="45720" rIns="91440" bIns="45720" rtlCol="0" anchor="ctr">
            <a:normAutofit/>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r>
              <a:rPr lang="en-US" noProof="0" dirty="0"/>
              <a:t>Add a footer</a:t>
            </a:r>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FB7F6C47-B260-4BB6-8230-7D14D5CDE026}" type="datetimeFigureOut">
              <a:rPr lang="en-US" noProof="0" smtClean="0"/>
              <a:t>11/29/2024</a:t>
            </a:fld>
            <a:endParaRPr lang="en-US" noProof="0"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A4942799-31AF-4FF8-9D79-C1A3E01FB207}" type="slidenum">
              <a:rPr lang="en-US" noProof="0" smtClean="0"/>
              <a:t>‹#›</a:t>
            </a:fld>
            <a:endParaRPr lang="en-US" noProof="0" dirty="0"/>
          </a:p>
        </p:txBody>
      </p:sp>
    </p:spTree>
    <p:extLst>
      <p:ext uri="{BB962C8B-B14F-4D97-AF65-F5344CB8AC3E}">
        <p14:creationId xmlns:p14="http://schemas.microsoft.com/office/powerpoint/2010/main" val="3689481523"/>
      </p:ext>
    </p:extLst>
  </p:cSld>
  <p:clrMap bg1="lt1" tx1="dk1" bg2="lt2" tx2="dk2" accent1="accent1" accent2="accent2" accent3="accent3" accent4="accent4" accent5="accent5" accent6="accent6" hlink="hlink" folHlink="folHlink"/>
  <p:sldLayoutIdLst>
    <p:sldLayoutId id="2147483673" r:id="rId1"/>
    <p:sldLayoutId id="2147483676" r:id="rId2"/>
    <p:sldLayoutId id="2147483687" r:id="rId3"/>
    <p:sldLayoutId id="2147483688" r:id="rId4"/>
    <p:sldLayoutId id="2147483689" r:id="rId5"/>
    <p:sldLayoutId id="2147483681" r:id="rId6"/>
    <p:sldLayoutId id="2147483690" r:id="rId7"/>
    <p:sldLayoutId id="2147483682" r:id="rId8"/>
    <p:sldLayoutId id="2147483674" r:id="rId9"/>
    <p:sldLayoutId id="2147483675" r:id="rId10"/>
    <p:sldLayoutId id="2147483677" r:id="rId11"/>
    <p:sldLayoutId id="2147483678" r:id="rId12"/>
    <p:sldLayoutId id="2147483679" r:id="rId13"/>
    <p:sldLayoutId id="2147483680" r:id="rId14"/>
    <p:sldLayoutId id="2147483683" r:id="rId15"/>
    <p:sldLayoutId id="2147483684" r:id="rId16"/>
    <p:sldLayoutId id="2147483686" r:id="rId17"/>
  </p:sldLayoutIdLst>
  <p:txStyles>
    <p:titleStyle>
      <a:lvl1pPr algn="l" defTabSz="457200" rtl="0" eaLnBrk="1" latinLnBrk="0" hangingPunct="1">
        <a:spcBef>
          <a:spcPct val="0"/>
        </a:spcBef>
        <a:buNone/>
        <a:defRPr sz="4000" b="0"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SzPct val="80000"/>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SzPct val="80000"/>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SzPct val="80000"/>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SzPct val="80000"/>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SzPct val="80000"/>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bwMode="grayWhite">
      <p:bgPr>
        <a:solidFill>
          <a:schemeClr val="bg2"/>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84D618E2-C3E2-4721-A4CA-1E9208B1959E}"/>
              </a:ext>
            </a:extLst>
          </p:cNvPr>
          <p:cNvSpPr txBox="1"/>
          <p:nvPr/>
        </p:nvSpPr>
        <p:spPr>
          <a:xfrm>
            <a:off x="8767355" y="360063"/>
            <a:ext cx="3019646" cy="369332"/>
          </a:xfrm>
          <a:prstGeom prst="rect">
            <a:avLst/>
          </a:prstGeom>
          <a:solidFill>
            <a:schemeClr val="tx1"/>
          </a:solidFill>
          <a:effectLst>
            <a:outerShdw blurRad="63500" sx="102000" sy="102000" algn="ctr"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bg-BG" sz="1600" dirty="0">
                <a:ea typeface="Tahoma" panose="020B0604030504040204" pitchFamily="34" charset="0"/>
                <a:cs typeface="Tahoma" panose="020B0604030504040204" pitchFamily="34" charset="0"/>
              </a:rPr>
              <a:t>1-ви </a:t>
            </a:r>
            <a:r>
              <a:rPr lang="bg-BG" dirty="0">
                <a:ea typeface="Tahoma" panose="020B0604030504040204" pitchFamily="34" charset="0"/>
                <a:cs typeface="Tahoma" panose="020B0604030504040204" pitchFamily="34" charset="0"/>
              </a:rPr>
              <a:t>декември </a:t>
            </a:r>
            <a:endParaRPr lang="en-US" dirty="0">
              <a:ea typeface="Tahoma" panose="020B0604030504040204" pitchFamily="34" charset="0"/>
              <a:cs typeface="Tahoma" panose="020B0604030504040204" pitchFamily="34" charset="0"/>
            </a:endParaRPr>
          </a:p>
        </p:txBody>
      </p:sp>
      <p:sp>
        <p:nvSpPr>
          <p:cNvPr id="2" name="Title 1">
            <a:extLst>
              <a:ext uri="{FF2B5EF4-FFF2-40B4-BE49-F238E27FC236}">
                <a16:creationId xmlns:a16="http://schemas.microsoft.com/office/drawing/2014/main" id="{AA2D37BC-7D91-4F83-845D-70080D7DD6FC}"/>
              </a:ext>
            </a:extLst>
          </p:cNvPr>
          <p:cNvSpPr>
            <a:spLocks noGrp="1"/>
          </p:cNvSpPr>
          <p:nvPr>
            <p:ph type="ctrTitle"/>
          </p:nvPr>
        </p:nvSpPr>
        <p:spPr bwMode="black">
          <a:xfrm>
            <a:off x="810001" y="34070"/>
            <a:ext cx="10572000" cy="2971051"/>
          </a:xfrm>
        </p:spPr>
        <p:txBody>
          <a:bodyPr/>
          <a:lstStyle/>
          <a:p>
            <a:r>
              <a:rPr lang="bg-BG" b="0" dirty="0"/>
              <a:t>Международен ден за борба със СПИН</a:t>
            </a:r>
            <a:endParaRPr lang="en-US" b="0" dirty="0"/>
          </a:p>
        </p:txBody>
      </p:sp>
      <p:sp>
        <p:nvSpPr>
          <p:cNvPr id="3" name="Subtitle 2">
            <a:extLst>
              <a:ext uri="{FF2B5EF4-FFF2-40B4-BE49-F238E27FC236}">
                <a16:creationId xmlns:a16="http://schemas.microsoft.com/office/drawing/2014/main" id="{59E5DACC-1D74-41AD-B036-C015472B948F}"/>
              </a:ext>
            </a:extLst>
          </p:cNvPr>
          <p:cNvSpPr>
            <a:spLocks noGrp="1"/>
          </p:cNvSpPr>
          <p:nvPr>
            <p:ph type="subTitle" idx="1"/>
          </p:nvPr>
        </p:nvSpPr>
        <p:spPr/>
        <p:txBody>
          <a:bodyPr>
            <a:normAutofit fontScale="85000" lnSpcReduction="20000"/>
          </a:bodyPr>
          <a:lstStyle/>
          <a:p>
            <a:r>
              <a:rPr lang="bg-BG" dirty="0" err="1"/>
              <a:t>Проект“Модернизиране</a:t>
            </a:r>
            <a:r>
              <a:rPr lang="bg-BG" dirty="0"/>
              <a:t> на професионалното образование и обучение+</a:t>
            </a:r>
          </a:p>
          <a:p>
            <a:endParaRPr lang="bg-BG" dirty="0"/>
          </a:p>
          <a:p>
            <a:endParaRPr lang="en-US" sz="24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99462" y="2437533"/>
            <a:ext cx="3393077" cy="2544808"/>
          </a:xfrm>
          <a:prstGeom prst="rect">
            <a:avLst/>
          </a:prstGeom>
        </p:spPr>
      </p:pic>
    </p:spTree>
    <p:extLst>
      <p:ext uri="{BB962C8B-B14F-4D97-AF65-F5344CB8AC3E}">
        <p14:creationId xmlns:p14="http://schemas.microsoft.com/office/powerpoint/2010/main" val="16139758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a:t>Международен ден за борба със СПИН</a:t>
            </a:r>
          </a:p>
        </p:txBody>
      </p:sp>
      <p:sp>
        <p:nvSpPr>
          <p:cNvPr id="3" name="Content Placeholder 2"/>
          <p:cNvSpPr>
            <a:spLocks noGrp="1"/>
          </p:cNvSpPr>
          <p:nvPr>
            <p:ph sz="quarter" idx="14"/>
          </p:nvPr>
        </p:nvSpPr>
        <p:spPr/>
        <p:txBody>
          <a:bodyPr>
            <a:normAutofit/>
          </a:bodyPr>
          <a:lstStyle/>
          <a:p>
            <a:pPr algn="just"/>
            <a:r>
              <a:rPr lang="ru-RU" sz="2800" dirty="0"/>
              <a:t>Другата е подобряване на превенцията на ХИВ/СПИН – Освен традиционните методи на превенция, СЗО препоръчва и употребата на т. нар. предекспозиционна профилактика (PrEP). За предекспозиционна профилактика се използват някои от наличните медикаменти за лечение, които обаче се прилагат при здрави хора, изложени на значителен риск от инфектиране с ХИВ. Франция е първата държава в Европа, която официално въвежда предекспозиционната профилактика за своите граждани преди няколко години.</a:t>
            </a:r>
            <a:endParaRPr lang="bg-BG" sz="2800" dirty="0"/>
          </a:p>
        </p:txBody>
      </p:sp>
    </p:spTree>
    <p:extLst>
      <p:ext uri="{BB962C8B-B14F-4D97-AF65-F5344CB8AC3E}">
        <p14:creationId xmlns:p14="http://schemas.microsoft.com/office/powerpoint/2010/main" val="27723973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a:t>Международен ден за борба със СПИН</a:t>
            </a:r>
          </a:p>
        </p:txBody>
      </p:sp>
      <p:sp>
        <p:nvSpPr>
          <p:cNvPr id="3" name="Content Placeholder 2"/>
          <p:cNvSpPr>
            <a:spLocks noGrp="1"/>
          </p:cNvSpPr>
          <p:nvPr>
            <p:ph sz="quarter" idx="14"/>
          </p:nvPr>
        </p:nvSpPr>
        <p:spPr>
          <a:xfrm>
            <a:off x="-1" y="-57585"/>
            <a:ext cx="12186709" cy="5047595"/>
          </a:xfrm>
        </p:spPr>
        <p:txBody>
          <a:bodyPr>
            <a:normAutofit/>
          </a:bodyPr>
          <a:lstStyle/>
          <a:p>
            <a:pPr algn="just"/>
            <a:r>
              <a:rPr lang="ru-RU" sz="2800" dirty="0"/>
              <a:t>Третата препоръка е елиминиране на епидемията от ХИВ като част от програмата на ООН за устойчиво развитие – Целите на програмата на ООН за ХИВ/СПИН (UNAIDS) включват елиминирането на ХИВ епидемията до 2030 г. и намаляване на новите случаи на заразяване с допълнителни 75% до края на 2020 г. През следващите 5 години се цели 90% от хората, живеещи с ХИВ да бъдат наясно, че са инфектирани, 90% от тях да бъдат включени на антиретровирусно лечение и 90% от хората на антиретровирусно лечение да бъдат с неоткриваеми стойности на вируса в кръвта.</a:t>
            </a:r>
            <a:endParaRPr lang="bg-BG" sz="2800" dirty="0"/>
          </a:p>
        </p:txBody>
      </p:sp>
    </p:spTree>
    <p:extLst>
      <p:ext uri="{BB962C8B-B14F-4D97-AF65-F5344CB8AC3E}">
        <p14:creationId xmlns:p14="http://schemas.microsoft.com/office/powerpoint/2010/main" val="19906747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p:txBody>
          <a:bodyPr/>
          <a:lstStyle/>
          <a:p>
            <a:r>
              <a:rPr lang="bg-BG" dirty="0"/>
              <a:t>Международен ден за борба със СПИН</a:t>
            </a:r>
            <a:endParaRPr lang="en-US" dirty="0"/>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130630" y="2459503"/>
            <a:ext cx="7053942" cy="4189491"/>
          </a:xfrm>
          <a:prstGeom prst="rect">
            <a:avLst/>
          </a:prstGeom>
          <a:noFill/>
        </p:spPr>
        <p:txBody>
          <a:bodyPr wrap="square" rtlCol="0">
            <a:noAutofit/>
          </a:bodyPr>
          <a:lstStyle/>
          <a:p>
            <a:pPr fontAlgn="base"/>
            <a:r>
              <a:rPr lang="ru-RU" sz="2000" dirty="0">
                <a:solidFill>
                  <a:srgbClr val="000000"/>
                </a:solidFill>
                <a:latin typeface="Armata"/>
              </a:rPr>
              <a:t>	България все още използва старите принципи за започване на терапия при пациенти с ХИВ. Поради това десетки пациенти чакат месеци и дори години, за да отговорят на критериите за започване на лечение. По този начин те не само рискуват влошаване на собственото си здраве, но и могат да разпространят инфекцията към други.</a:t>
            </a:r>
          </a:p>
          <a:p>
            <a:pPr fontAlgn="base"/>
            <a:r>
              <a:rPr lang="ru-RU" sz="2000" dirty="0">
                <a:solidFill>
                  <a:srgbClr val="000000"/>
                </a:solidFill>
                <a:latin typeface="Armata"/>
              </a:rPr>
              <a:t>	Национална пациентска организация води активен диалог  с Министерство на здравеопазването за отпадне на тези критерии в държавата ни, за да може България да се нареди сред държавите, които са възприели новите принципи на СЗО и на международните експерти по ХИВ и СПИН за незабавно започване на терапия при всички пациенти.</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84572" y="2030458"/>
            <a:ext cx="5770517" cy="4327888"/>
          </a:xfrm>
          <a:prstGeom prst="rect">
            <a:avLst/>
          </a:prstGeom>
        </p:spPr>
      </p:pic>
    </p:spTree>
    <p:extLst>
      <p:ext uri="{BB962C8B-B14F-4D97-AF65-F5344CB8AC3E}">
        <p14:creationId xmlns:p14="http://schemas.microsoft.com/office/powerpoint/2010/main" val="2394598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634" y="172868"/>
            <a:ext cx="11382000" cy="970450"/>
          </a:xfrm>
        </p:spPr>
        <p:txBody>
          <a:bodyPr/>
          <a:lstStyle/>
          <a:p>
            <a:pPr algn="ctr"/>
            <a:r>
              <a:rPr lang="bg-BG" dirty="0"/>
              <a:t>Сложете червена панделка или символа на солидарност в социалните мрежи!</a:t>
            </a:r>
          </a:p>
        </p:txBody>
      </p:sp>
      <p:sp>
        <p:nvSpPr>
          <p:cNvPr id="3" name="Rectangle 2"/>
          <p:cNvSpPr/>
          <p:nvPr/>
        </p:nvSpPr>
        <p:spPr>
          <a:xfrm>
            <a:off x="0" y="6386940"/>
            <a:ext cx="3038011" cy="369332"/>
          </a:xfrm>
          <a:prstGeom prst="rect">
            <a:avLst/>
          </a:prstGeom>
        </p:spPr>
        <p:txBody>
          <a:bodyPr wrap="none">
            <a:spAutoFit/>
          </a:bodyPr>
          <a:lstStyle/>
          <a:p>
            <a:r>
              <a:rPr lang="bg-BG" dirty="0"/>
              <a:t>Източници: статии в нета</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19258" y="1268404"/>
            <a:ext cx="7150376" cy="5362782"/>
          </a:xfrm>
          <a:prstGeom prst="rect">
            <a:avLst/>
          </a:prstGeom>
        </p:spPr>
      </p:pic>
    </p:spTree>
    <p:extLst>
      <p:ext uri="{BB962C8B-B14F-4D97-AF65-F5344CB8AC3E}">
        <p14:creationId xmlns:p14="http://schemas.microsoft.com/office/powerpoint/2010/main" val="21372645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a:extLst>
              <a:ext uri="{FF2B5EF4-FFF2-40B4-BE49-F238E27FC236}">
                <a16:creationId xmlns:a16="http://schemas.microsoft.com/office/drawing/2014/main" id="{3B87C537-8BE6-9950-7448-CC0AFE8CCC6F}"/>
              </a:ext>
            </a:extLst>
          </p:cNvPr>
          <p:cNvSpPr>
            <a:spLocks noGrp="1"/>
          </p:cNvSpPr>
          <p:nvPr>
            <p:ph type="ctrTitle"/>
          </p:nvPr>
        </p:nvSpPr>
        <p:spPr/>
        <p:txBody>
          <a:bodyPr/>
          <a:lstStyle/>
          <a:p>
            <a:r>
              <a:rPr lang="bg-BG" dirty="0"/>
              <a:t>Клуб „ Умения за работа в екип“ - ПГХТТ</a:t>
            </a:r>
          </a:p>
        </p:txBody>
      </p:sp>
      <p:sp>
        <p:nvSpPr>
          <p:cNvPr id="3" name="Подзаглавие 2">
            <a:extLst>
              <a:ext uri="{FF2B5EF4-FFF2-40B4-BE49-F238E27FC236}">
                <a16:creationId xmlns:a16="http://schemas.microsoft.com/office/drawing/2014/main" id="{553CAC92-11E9-046F-31B5-875B36D9DB8A}"/>
              </a:ext>
            </a:extLst>
          </p:cNvPr>
          <p:cNvSpPr>
            <a:spLocks noGrp="1"/>
          </p:cNvSpPr>
          <p:nvPr>
            <p:ph type="subTitle" idx="1"/>
          </p:nvPr>
        </p:nvSpPr>
        <p:spPr/>
        <p:txBody>
          <a:bodyPr/>
          <a:lstStyle/>
          <a:p>
            <a:r>
              <a:rPr lang="bg-BG" dirty="0"/>
              <a:t>Д. </a:t>
            </a:r>
            <a:r>
              <a:rPr lang="bg-BG"/>
              <a:t>Карналова</a:t>
            </a:r>
          </a:p>
        </p:txBody>
      </p:sp>
    </p:spTree>
    <p:extLst>
      <p:ext uri="{BB962C8B-B14F-4D97-AF65-F5344CB8AC3E}">
        <p14:creationId xmlns:p14="http://schemas.microsoft.com/office/powerpoint/2010/main" val="3560631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6B58F-1CF7-41B5-BF70-710D7AC7941C}"/>
              </a:ext>
            </a:extLst>
          </p:cNvPr>
          <p:cNvSpPr>
            <a:spLocks noGrp="1"/>
          </p:cNvSpPr>
          <p:nvPr>
            <p:ph type="title"/>
          </p:nvPr>
        </p:nvSpPr>
        <p:spPr/>
        <p:txBody>
          <a:bodyPr/>
          <a:lstStyle/>
          <a:p>
            <a:r>
              <a:rPr lang="bg-BG" dirty="0"/>
              <a:t>СПИН </a:t>
            </a:r>
            <a:endParaRPr lang="en-US" dirty="0"/>
          </a:p>
        </p:txBody>
      </p:sp>
      <p:sp>
        <p:nvSpPr>
          <p:cNvPr id="5" name="TextBox 4">
            <a:extLst>
              <a:ext uri="{FF2B5EF4-FFF2-40B4-BE49-F238E27FC236}">
                <a16:creationId xmlns:a16="http://schemas.microsoft.com/office/drawing/2014/main" id="{36C149F5-9C9E-44C4-8804-58C9DD6E0E55}"/>
              </a:ext>
            </a:extLst>
          </p:cNvPr>
          <p:cNvSpPr txBox="1"/>
          <p:nvPr/>
        </p:nvSpPr>
        <p:spPr>
          <a:xfrm>
            <a:off x="8250620" y="393804"/>
            <a:ext cx="3728792" cy="615553"/>
          </a:xfrm>
          <a:prstGeom prst="rect">
            <a:avLst/>
          </a:prstGeom>
          <a:solidFill>
            <a:schemeClr val="tx1"/>
          </a:solidFill>
          <a:effectLst>
            <a:outerShdw blurRad="63500" sx="102000" sy="102000" algn="ctr"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bg-BG" sz="1600" dirty="0"/>
              <a:t>Международен ден за борба със СПИН</a:t>
            </a:r>
            <a:r>
              <a:rPr lang="bg-BG" sz="1600" dirty="0">
                <a:ea typeface="Tahoma" panose="020B0604030504040204" pitchFamily="34" charset="0"/>
                <a:cs typeface="Tahoma" panose="020B0604030504040204" pitchFamily="34" charset="0"/>
              </a:rPr>
              <a:t> 1-ви </a:t>
            </a:r>
            <a:r>
              <a:rPr lang="bg-BG" dirty="0">
                <a:ea typeface="Tahoma" panose="020B0604030504040204" pitchFamily="34" charset="0"/>
                <a:cs typeface="Tahoma" panose="020B0604030504040204" pitchFamily="34" charset="0"/>
              </a:rPr>
              <a:t>декември</a:t>
            </a:r>
            <a:endParaRPr lang="en-US" dirty="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F3FF1311-DD92-45BA-B10F-C1A324C27B55}"/>
              </a:ext>
            </a:extLst>
          </p:cNvPr>
          <p:cNvSpPr>
            <a:spLocks noGrp="1"/>
          </p:cNvSpPr>
          <p:nvPr>
            <p:ph sz="half" idx="4294967295"/>
          </p:nvPr>
        </p:nvSpPr>
        <p:spPr>
          <a:xfrm>
            <a:off x="182881" y="1854926"/>
            <a:ext cx="5813108" cy="4885508"/>
          </a:xfrm>
        </p:spPr>
        <p:txBody>
          <a:bodyPr>
            <a:normAutofit/>
          </a:bodyPr>
          <a:lstStyle/>
          <a:p>
            <a:pPr marL="0" indent="0" algn="ctr">
              <a:buNone/>
            </a:pPr>
            <a:r>
              <a:rPr lang="ru-RU" sz="2400" dirty="0"/>
              <a:t>Първи декември е международен ден за борба със Синдрома на придобита имунна недостатъчност - СПИН, който вече близо 40 години измъчва човечеството. Не ни остава нищо друго, освен да се включим в тази борба с доза факти по темата, които да разширят познанията за СПИН.</a:t>
            </a:r>
            <a:endParaRPr lang="en-US" sz="2400" dirty="0"/>
          </a:p>
        </p:txBody>
      </p:sp>
      <p:sp>
        <p:nvSpPr>
          <p:cNvPr id="4" name="Content Placeholder 3">
            <a:extLst>
              <a:ext uri="{FF2B5EF4-FFF2-40B4-BE49-F238E27FC236}">
                <a16:creationId xmlns:a16="http://schemas.microsoft.com/office/drawing/2014/main" id="{7CEAEB45-73DA-4942-9673-8B5F64D72642}"/>
              </a:ext>
            </a:extLst>
          </p:cNvPr>
          <p:cNvSpPr>
            <a:spLocks noGrp="1"/>
          </p:cNvSpPr>
          <p:nvPr>
            <p:ph sz="half" idx="2"/>
          </p:nvPr>
        </p:nvSpPr>
        <p:spPr/>
        <p:txBody>
          <a:bodyPr/>
          <a:lstStyle/>
          <a:p>
            <a:endParaRPr lang="en-US" dirty="0"/>
          </a:p>
          <a:p>
            <a:endParaRPr lang="en-US" dirty="0"/>
          </a:p>
          <a:p>
            <a:endParaRPr lang="en-US"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00638" y="2407803"/>
            <a:ext cx="4968135" cy="3267732"/>
          </a:xfrm>
          <a:prstGeom prst="rect">
            <a:avLst/>
          </a:prstGeom>
        </p:spPr>
      </p:pic>
    </p:spTree>
    <p:extLst>
      <p:ext uri="{BB962C8B-B14F-4D97-AF65-F5344CB8AC3E}">
        <p14:creationId xmlns:p14="http://schemas.microsoft.com/office/powerpoint/2010/main" val="2131043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27240B3-8BFF-4F4A-AFA2-52E66F2680F1}"/>
              </a:ext>
            </a:extLst>
          </p:cNvPr>
          <p:cNvSpPr txBox="1"/>
          <p:nvPr/>
        </p:nvSpPr>
        <p:spPr>
          <a:xfrm>
            <a:off x="7360032" y="311847"/>
            <a:ext cx="4537679" cy="615553"/>
          </a:xfrm>
          <a:prstGeom prst="rect">
            <a:avLst/>
          </a:prstGeom>
          <a:solidFill>
            <a:schemeClr val="tx1"/>
          </a:solidFill>
          <a:effectLst>
            <a:outerShdw blurRad="63500" sx="102000" sy="102000" algn="ctr"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wrap="square" rtlCol="0">
            <a:spAutoFit/>
          </a:bodyPr>
          <a:lstStyle/>
          <a:p>
            <a:pPr lvl="0" algn="ctr"/>
            <a:r>
              <a:rPr lang="bg-BG" sz="1600" dirty="0">
                <a:solidFill>
                  <a:prstClr val="white"/>
                </a:solidFill>
              </a:rPr>
              <a:t>Международен ден за борба със СПИН</a:t>
            </a:r>
            <a:r>
              <a:rPr lang="bg-BG" sz="1600" dirty="0">
                <a:solidFill>
                  <a:prstClr val="white"/>
                </a:solidFill>
                <a:ea typeface="Tahoma" panose="020B0604030504040204" pitchFamily="34" charset="0"/>
                <a:cs typeface="Tahoma" panose="020B0604030504040204" pitchFamily="34" charset="0"/>
              </a:rPr>
              <a:t> 1-ви </a:t>
            </a:r>
            <a:r>
              <a:rPr lang="bg-BG" dirty="0">
                <a:solidFill>
                  <a:prstClr val="white"/>
                </a:solidFill>
                <a:ea typeface="Tahoma" panose="020B0604030504040204" pitchFamily="34" charset="0"/>
                <a:cs typeface="Tahoma" panose="020B0604030504040204" pitchFamily="34" charset="0"/>
              </a:rPr>
              <a:t>декември</a:t>
            </a:r>
            <a:endParaRPr lang="en-US" dirty="0">
              <a:solidFill>
                <a:prstClr val="white"/>
              </a:solidFill>
              <a:ea typeface="Tahoma" panose="020B0604030504040204" pitchFamily="34" charset="0"/>
              <a:cs typeface="Tahoma" panose="020B0604030504040204" pitchFamily="34"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31795" y="1097280"/>
            <a:ext cx="9324358" cy="4545874"/>
          </a:xfrm>
          <a:prstGeom prst="rect">
            <a:avLst/>
          </a:prstGeom>
        </p:spPr>
      </p:pic>
    </p:spTree>
    <p:extLst>
      <p:ext uri="{BB962C8B-B14F-4D97-AF65-F5344CB8AC3E}">
        <p14:creationId xmlns:p14="http://schemas.microsoft.com/office/powerpoint/2010/main" val="3869094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6498D-2480-4101-BEA1-C21902705539}"/>
              </a:ext>
            </a:extLst>
          </p:cNvPr>
          <p:cNvSpPr>
            <a:spLocks noGrp="1"/>
          </p:cNvSpPr>
          <p:nvPr>
            <p:ph type="title"/>
          </p:nvPr>
        </p:nvSpPr>
        <p:spPr/>
        <p:txBody>
          <a:bodyPr/>
          <a:lstStyle/>
          <a:p>
            <a:pPr algn="ctr"/>
            <a:r>
              <a:rPr lang="bg-BG" dirty="0"/>
              <a:t>Международен ден за борба със СПИН</a:t>
            </a:r>
            <a:endParaRPr lang="en-US" dirty="0"/>
          </a:p>
        </p:txBody>
      </p:sp>
      <p:sp>
        <p:nvSpPr>
          <p:cNvPr id="4" name="Content Placeholder 3">
            <a:extLst>
              <a:ext uri="{FF2B5EF4-FFF2-40B4-BE49-F238E27FC236}">
                <a16:creationId xmlns:a16="http://schemas.microsoft.com/office/drawing/2014/main" id="{9353A980-ADD3-49DF-ACFE-8E50E3F2ABCF}"/>
              </a:ext>
            </a:extLst>
          </p:cNvPr>
          <p:cNvSpPr>
            <a:spLocks noGrp="1"/>
          </p:cNvSpPr>
          <p:nvPr>
            <p:ph sz="half" idx="13"/>
          </p:nvPr>
        </p:nvSpPr>
        <p:spPr/>
        <p:txBody>
          <a:bodyPr>
            <a:normAutofit fontScale="62500" lnSpcReduction="20000"/>
          </a:bodyPr>
          <a:lstStyle/>
          <a:p>
            <a:r>
              <a:rPr lang="ru-RU" dirty="0"/>
              <a:t>1. Ако може да се каже по този начин (разбира се, че не може), СПИН «се ражда» на 5 юни, защото на тази дата през 1981 г. в Лос Анджелис лекарите за първи път забелязват симптомите на бъдещото заболяване сред хомосексуалисти от града.</a:t>
            </a:r>
          </a:p>
          <a:p>
            <a:r>
              <a:rPr lang="ru-RU" dirty="0"/>
              <a:t>2. През 1982 г. след предположение, че заболяването се придобива само от хомосексуални контакти, то получава условното название "Гей-свързан имунодефицит" (GRID).</a:t>
            </a:r>
          </a:p>
          <a:p>
            <a:r>
              <a:rPr lang="ru-RU" dirty="0"/>
              <a:t>3. Скоро към групата на заболелите се включват хора и от двата пола, наркозависими и такива, станали донори на органи.</a:t>
            </a:r>
          </a:p>
          <a:p>
            <a:r>
              <a:rPr lang="ru-RU" dirty="0"/>
              <a:t>4. В резултат на това през август 1982 г. заболяването получава съвременното си име - СПИН.</a:t>
            </a:r>
          </a:p>
          <a:p>
            <a:endParaRPr lang="en-US" dirty="0"/>
          </a:p>
        </p:txBody>
      </p:sp>
      <p:sp>
        <p:nvSpPr>
          <p:cNvPr id="5" name="TextBox 4">
            <a:extLst>
              <a:ext uri="{FF2B5EF4-FFF2-40B4-BE49-F238E27FC236}">
                <a16:creationId xmlns:a16="http://schemas.microsoft.com/office/drawing/2014/main" id="{3614D49E-5F09-430D-A437-7D77CC85DC17}"/>
              </a:ext>
            </a:extLst>
          </p:cNvPr>
          <p:cNvSpPr txBox="1"/>
          <p:nvPr/>
        </p:nvSpPr>
        <p:spPr>
          <a:xfrm>
            <a:off x="6463076" y="5343383"/>
            <a:ext cx="5179386" cy="615553"/>
          </a:xfrm>
          <a:prstGeom prst="rect">
            <a:avLst/>
          </a:prstGeom>
          <a:solidFill>
            <a:schemeClr val="tx1"/>
          </a:solidFill>
          <a:effectLst>
            <a:outerShdw blurRad="63500" sx="102000" sy="102000" algn="ctr"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bg-BG" sz="1600" dirty="0"/>
              <a:t>Международен ден за борба със СПИН</a:t>
            </a:r>
            <a:r>
              <a:rPr lang="bg-BG" sz="1600" dirty="0">
                <a:ea typeface="Tahoma" panose="020B0604030504040204" pitchFamily="34" charset="0"/>
                <a:cs typeface="Tahoma" panose="020B0604030504040204" pitchFamily="34" charset="0"/>
              </a:rPr>
              <a:t> 1-ви </a:t>
            </a:r>
            <a:r>
              <a:rPr lang="bg-BG" dirty="0">
                <a:ea typeface="Tahoma" panose="020B0604030504040204" pitchFamily="34" charset="0"/>
                <a:cs typeface="Tahoma" panose="020B0604030504040204" pitchFamily="34" charset="0"/>
              </a:rPr>
              <a:t>декември</a:t>
            </a:r>
            <a:endParaRPr lang="en-US" dirty="0">
              <a:ea typeface="Tahoma" panose="020B0604030504040204" pitchFamily="34" charset="0"/>
              <a:cs typeface="Tahoma" panose="020B0604030504040204" pitchFamily="34" charset="0"/>
            </a:endParaRPr>
          </a:p>
        </p:txBody>
      </p:sp>
      <p:pic>
        <p:nvPicPr>
          <p:cNvPr id="8" name="Content Placeholder 7"/>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1227137" y="2517775"/>
            <a:ext cx="4000500" cy="3048000"/>
          </a:xfrm>
        </p:spPr>
      </p:pic>
    </p:spTree>
    <p:extLst>
      <p:ext uri="{BB962C8B-B14F-4D97-AF65-F5344CB8AC3E}">
        <p14:creationId xmlns:p14="http://schemas.microsoft.com/office/powerpoint/2010/main" val="38955839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720854-4AFC-4B68-944A-8A368C9A8619}"/>
              </a:ext>
            </a:extLst>
          </p:cNvPr>
          <p:cNvSpPr>
            <a:spLocks noGrp="1"/>
          </p:cNvSpPr>
          <p:nvPr>
            <p:ph sz="half" idx="1"/>
          </p:nvPr>
        </p:nvSpPr>
        <p:spPr/>
        <p:txBody>
          <a:bodyPr>
            <a:noAutofit/>
          </a:bodyPr>
          <a:lstStyle/>
          <a:p>
            <a:pPr>
              <a:lnSpc>
                <a:spcPct val="107000"/>
              </a:lnSpc>
              <a:spcAft>
                <a:spcPts val="800"/>
              </a:spcAft>
            </a:pPr>
            <a:r>
              <a:rPr lang="bg-BG" sz="2000" dirty="0">
                <a:latin typeface="Century" panose="02040604050505020304" pitchFamily="18" charset="0"/>
                <a:ea typeface="Calibri" panose="020F0502020204030204" pitchFamily="34" charset="0"/>
                <a:cs typeface="Times New Roman" panose="02020603050405020304" pitchFamily="18" charset="0"/>
              </a:rPr>
              <a:t>5. През 1986 г. наименованието е допълнено - Човешки имунодефицитен вирус или HIV.</a:t>
            </a:r>
          </a:p>
          <a:p>
            <a:pPr>
              <a:lnSpc>
                <a:spcPct val="107000"/>
              </a:lnSpc>
              <a:spcAft>
                <a:spcPts val="800"/>
              </a:spcAft>
            </a:pPr>
            <a:r>
              <a:rPr lang="bg-BG" sz="2000" dirty="0">
                <a:latin typeface="Century" panose="02040604050505020304" pitchFamily="18" charset="0"/>
                <a:ea typeface="Calibri" panose="020F0502020204030204" pitchFamily="34" charset="0"/>
                <a:cs typeface="Times New Roman" panose="02020603050405020304" pitchFamily="18" charset="0"/>
              </a:rPr>
              <a:t>6. Скоро след това изследванията показват, че заболяването съществува от повече години. Случаи на СПИН има още през 50-те години в Африка.</a:t>
            </a:r>
          </a:p>
          <a:p>
            <a:pPr>
              <a:lnSpc>
                <a:spcPct val="107000"/>
              </a:lnSpc>
              <a:spcAft>
                <a:spcPts val="800"/>
              </a:spcAft>
            </a:pPr>
            <a:r>
              <a:rPr lang="bg-BG" sz="2000" dirty="0">
                <a:latin typeface="Century" panose="02040604050505020304" pitchFamily="18" charset="0"/>
                <a:ea typeface="Calibri" panose="020F0502020204030204" pitchFamily="34" charset="0"/>
                <a:cs typeface="Times New Roman" panose="02020603050405020304" pitchFamily="18" charset="0"/>
              </a:rPr>
              <a:t>7. Освен хората, от подобни симптоми на имунодефицитен вирус страдат и два вида африкански маймуни.</a:t>
            </a:r>
          </a:p>
          <a:p>
            <a:pPr>
              <a:lnSpc>
                <a:spcPct val="107000"/>
              </a:lnSpc>
              <a:spcAft>
                <a:spcPts val="800"/>
              </a:spcAft>
            </a:pPr>
            <a:r>
              <a:rPr lang="bg-BG" sz="2000" dirty="0">
                <a:latin typeface="Century" panose="02040604050505020304" pitchFamily="18" charset="0"/>
                <a:ea typeface="Calibri" panose="020F0502020204030204" pitchFamily="34" charset="0"/>
                <a:cs typeface="Times New Roman" panose="02020603050405020304" pitchFamily="18" charset="0"/>
              </a:rPr>
              <a:t>8. Генетиката прави още един пробив и скоро се разбира, че този маймунски вирус успява да преодолее междувидовата бариера и започва да се разпространява сред хората от Централна Африка между 1884 и 1924 г.</a:t>
            </a:r>
            <a:endParaRPr lang="bg-BG" sz="2000" dirty="0">
              <a:effectLst/>
              <a:latin typeface="Century" panose="02040604050505020304" pitchFamily="18"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8807134F-8694-4BEF-9C25-C041132BAB4A}"/>
              </a:ext>
            </a:extLst>
          </p:cNvPr>
          <p:cNvSpPr txBox="1"/>
          <p:nvPr/>
        </p:nvSpPr>
        <p:spPr>
          <a:xfrm>
            <a:off x="6567327" y="5996704"/>
            <a:ext cx="5179386" cy="615553"/>
          </a:xfrm>
          <a:prstGeom prst="rect">
            <a:avLst/>
          </a:prstGeom>
          <a:solidFill>
            <a:schemeClr val="tx1"/>
          </a:solidFill>
          <a:effectLst>
            <a:outerShdw blurRad="63500" sx="102000" sy="102000" algn="ctr"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wrap="square" rtlCol="0">
            <a:spAutoFit/>
          </a:bodyPr>
          <a:lstStyle/>
          <a:p>
            <a:pPr lvl="0" algn="ctr"/>
            <a:r>
              <a:rPr lang="bg-BG" sz="1600" dirty="0">
                <a:solidFill>
                  <a:prstClr val="white"/>
                </a:solidFill>
              </a:rPr>
              <a:t>Международен ден за борба със СПИН</a:t>
            </a:r>
            <a:r>
              <a:rPr lang="bg-BG" sz="1600" dirty="0">
                <a:solidFill>
                  <a:prstClr val="white"/>
                </a:solidFill>
                <a:ea typeface="Tahoma" panose="020B0604030504040204" pitchFamily="34" charset="0"/>
                <a:cs typeface="Tahoma" panose="020B0604030504040204" pitchFamily="34" charset="0"/>
              </a:rPr>
              <a:t> 1-ви </a:t>
            </a:r>
            <a:r>
              <a:rPr lang="bg-BG" dirty="0">
                <a:solidFill>
                  <a:prstClr val="white"/>
                </a:solidFill>
                <a:ea typeface="Tahoma" panose="020B0604030504040204" pitchFamily="34" charset="0"/>
                <a:cs typeface="Tahoma" panose="020B0604030504040204" pitchFamily="34" charset="0"/>
              </a:rPr>
              <a:t>декември</a:t>
            </a:r>
            <a:endParaRPr lang="en-US" dirty="0">
              <a:solidFill>
                <a:prstClr val="white"/>
              </a:solidFill>
              <a:ea typeface="Tahoma" panose="020B0604030504040204" pitchFamily="34" charset="0"/>
              <a:cs typeface="Tahoma" panose="020B0604030504040204" pitchFamily="34" charset="0"/>
            </a:endParaRPr>
          </a:p>
        </p:txBody>
      </p:sp>
      <p:sp>
        <p:nvSpPr>
          <p:cNvPr id="2" name="Title 1">
            <a:extLst>
              <a:ext uri="{FF2B5EF4-FFF2-40B4-BE49-F238E27FC236}">
                <a16:creationId xmlns:a16="http://schemas.microsoft.com/office/drawing/2014/main" id="{2E63FF28-EDA9-498B-BF3A-243D718DD7DF}"/>
              </a:ext>
            </a:extLst>
          </p:cNvPr>
          <p:cNvSpPr>
            <a:spLocks noGrp="1"/>
          </p:cNvSpPr>
          <p:nvPr>
            <p:ph type="title"/>
          </p:nvPr>
        </p:nvSpPr>
        <p:spPr/>
        <p:txBody>
          <a:bodyPr/>
          <a:lstStyle/>
          <a:p>
            <a:pPr algn="ctr"/>
            <a:r>
              <a:rPr lang="bg-BG" dirty="0"/>
              <a:t>Международен ден за борба със СПИН</a:t>
            </a:r>
            <a:endParaRPr lang="en-US" dirty="0"/>
          </a:p>
        </p:txBody>
      </p:sp>
      <p:pic>
        <p:nvPicPr>
          <p:cNvPr id="8" name="Content Placeholder 7"/>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502400" y="2279650"/>
            <a:ext cx="5257800" cy="3524250"/>
          </a:xfrm>
        </p:spPr>
      </p:pic>
    </p:spTree>
    <p:extLst>
      <p:ext uri="{BB962C8B-B14F-4D97-AF65-F5344CB8AC3E}">
        <p14:creationId xmlns:p14="http://schemas.microsoft.com/office/powerpoint/2010/main" val="3378919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2EB31-E42B-4D0C-AFEC-3EBBBBE96FC6}"/>
              </a:ext>
            </a:extLst>
          </p:cNvPr>
          <p:cNvSpPr>
            <a:spLocks noGrp="1"/>
          </p:cNvSpPr>
          <p:nvPr>
            <p:ph type="title"/>
          </p:nvPr>
        </p:nvSpPr>
        <p:spPr/>
        <p:txBody>
          <a:bodyPr/>
          <a:lstStyle/>
          <a:p>
            <a:pPr algn="ctr"/>
            <a:r>
              <a:rPr lang="bg-BG" dirty="0">
                <a:solidFill>
                  <a:srgbClr val="C00000"/>
                </a:solidFill>
              </a:rPr>
              <a:t>Международен ден за борба със СПИН</a:t>
            </a:r>
            <a:endParaRPr lang="en-US" dirty="0">
              <a:solidFill>
                <a:srgbClr val="C00000"/>
              </a:solidFill>
            </a:endParaRPr>
          </a:p>
        </p:txBody>
      </p:sp>
      <p:sp>
        <p:nvSpPr>
          <p:cNvPr id="7" name="Text Placeholder 6">
            <a:extLst>
              <a:ext uri="{FF2B5EF4-FFF2-40B4-BE49-F238E27FC236}">
                <a16:creationId xmlns:a16="http://schemas.microsoft.com/office/drawing/2014/main" id="{7AEDA915-86E4-4D85-B4D0-551FDABC6F00}"/>
              </a:ext>
            </a:extLst>
          </p:cNvPr>
          <p:cNvSpPr>
            <a:spLocks noGrp="1"/>
          </p:cNvSpPr>
          <p:nvPr>
            <p:ph type="body" sz="half" idx="4294967295"/>
          </p:nvPr>
        </p:nvSpPr>
        <p:spPr>
          <a:xfrm>
            <a:off x="590395" y="1905001"/>
            <a:ext cx="5509191" cy="4743225"/>
          </a:xfrm>
        </p:spPr>
        <p:txBody>
          <a:bodyPr>
            <a:normAutofit/>
          </a:bodyPr>
          <a:lstStyle/>
          <a:p>
            <a:r>
              <a:rPr lang="bg-BG" dirty="0"/>
              <a:t>9. В Южна Африка около 20% от мъжете и жените се явяват приносители на вируса.</a:t>
            </a:r>
          </a:p>
          <a:p>
            <a:r>
              <a:rPr lang="bg-BG" dirty="0"/>
              <a:t>10. През 2005 г. от СПИН загиват над 2,8 милиона души, 570 000 от които деца.</a:t>
            </a:r>
          </a:p>
          <a:p>
            <a:r>
              <a:rPr lang="bg-BG" dirty="0"/>
              <a:t>11. Повече от 70% от случаите на СПИН са на територията на Африка.</a:t>
            </a:r>
          </a:p>
          <a:p>
            <a:r>
              <a:rPr lang="bg-BG" dirty="0"/>
              <a:t>12. ХИВ-вирусът може да се прихване по време на генитален, орален и анален полов контакт, кръвопреливане, споделяне на замърсени игли, както и между майката и детето в утробата или по време на кърмене.</a:t>
            </a:r>
          </a:p>
        </p:txBody>
      </p:sp>
      <p:pic>
        <p:nvPicPr>
          <p:cNvPr id="3" name="Content Placeholder 2"/>
          <p:cNvPicPr>
            <a:picLocks noGrp="1" noChangeAspect="1"/>
          </p:cNvPicPr>
          <p:nvPr>
            <p:ph sz="quarter" idx="4294967295"/>
          </p:nvPr>
        </p:nvPicPr>
        <p:blipFill>
          <a:blip r:embed="rId3">
            <a:extLst>
              <a:ext uri="{28A0092B-C50C-407E-A947-70E740481C1C}">
                <a14:useLocalDpi xmlns:a14="http://schemas.microsoft.com/office/drawing/2010/main" val="0"/>
              </a:ext>
            </a:extLst>
          </a:blip>
          <a:stretch>
            <a:fillRect/>
          </a:stretch>
        </p:blipFill>
        <p:spPr>
          <a:xfrm>
            <a:off x="6882606" y="952500"/>
            <a:ext cx="4953000" cy="4953000"/>
          </a:xfrm>
        </p:spPr>
      </p:pic>
      <p:sp>
        <p:nvSpPr>
          <p:cNvPr id="9" name="TextBox 8">
            <a:extLst>
              <a:ext uri="{FF2B5EF4-FFF2-40B4-BE49-F238E27FC236}">
                <a16:creationId xmlns:a16="http://schemas.microsoft.com/office/drawing/2014/main" id="{5C89125E-899C-42CA-AC49-A619DD710D58}"/>
              </a:ext>
            </a:extLst>
          </p:cNvPr>
          <p:cNvSpPr txBox="1"/>
          <p:nvPr/>
        </p:nvSpPr>
        <p:spPr>
          <a:xfrm>
            <a:off x="6884126" y="340857"/>
            <a:ext cx="5053874" cy="615553"/>
          </a:xfrm>
          <a:prstGeom prst="rect">
            <a:avLst/>
          </a:prstGeom>
          <a:solidFill>
            <a:schemeClr val="tx1"/>
          </a:solidFill>
          <a:effectLst>
            <a:outerShdw blurRad="63500" sx="102000" sy="102000" algn="ctr"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wrap="square" rtlCol="0">
            <a:spAutoFit/>
          </a:bodyPr>
          <a:lstStyle/>
          <a:p>
            <a:pPr lvl="0" algn="ctr"/>
            <a:r>
              <a:rPr lang="bg-BG" sz="1600" dirty="0">
                <a:solidFill>
                  <a:prstClr val="white"/>
                </a:solidFill>
              </a:rPr>
              <a:t>Международен ден за борба със СПИН</a:t>
            </a:r>
            <a:r>
              <a:rPr lang="bg-BG" sz="1600" dirty="0">
                <a:solidFill>
                  <a:prstClr val="white"/>
                </a:solidFill>
                <a:ea typeface="Tahoma" panose="020B0604030504040204" pitchFamily="34" charset="0"/>
                <a:cs typeface="Tahoma" panose="020B0604030504040204" pitchFamily="34" charset="0"/>
              </a:rPr>
              <a:t> 1-ви </a:t>
            </a:r>
            <a:r>
              <a:rPr lang="bg-BG" dirty="0">
                <a:solidFill>
                  <a:prstClr val="white"/>
                </a:solidFill>
                <a:ea typeface="Tahoma" panose="020B0604030504040204" pitchFamily="34" charset="0"/>
                <a:cs typeface="Tahoma" panose="020B0604030504040204" pitchFamily="34" charset="0"/>
              </a:rPr>
              <a:t>декември</a:t>
            </a:r>
            <a:endParaRPr lang="en-US" dirty="0">
              <a:solidFill>
                <a:prstClr val="white"/>
              </a:solidFill>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541546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597A3-CAEC-4FBF-94DF-5925729E0C97}"/>
              </a:ext>
            </a:extLst>
          </p:cNvPr>
          <p:cNvSpPr>
            <a:spLocks noGrp="1"/>
          </p:cNvSpPr>
          <p:nvPr>
            <p:ph type="title"/>
          </p:nvPr>
        </p:nvSpPr>
        <p:spPr bwMode="white"/>
        <p:txBody>
          <a:bodyPr/>
          <a:lstStyle/>
          <a:p>
            <a:r>
              <a:rPr lang="bg-BG" dirty="0"/>
              <a:t>Още информация</a:t>
            </a:r>
            <a:endParaRPr lang="en-US" dirty="0"/>
          </a:p>
        </p:txBody>
      </p:sp>
      <p:sp>
        <p:nvSpPr>
          <p:cNvPr id="3" name="Content Placeholder 2">
            <a:extLst>
              <a:ext uri="{FF2B5EF4-FFF2-40B4-BE49-F238E27FC236}">
                <a16:creationId xmlns:a16="http://schemas.microsoft.com/office/drawing/2014/main" id="{77EF5FD3-E825-420F-8A22-D0B5F329468F}"/>
              </a:ext>
            </a:extLst>
          </p:cNvPr>
          <p:cNvSpPr>
            <a:spLocks noGrp="1"/>
          </p:cNvSpPr>
          <p:nvPr>
            <p:ph sz="half" idx="2"/>
          </p:nvPr>
        </p:nvSpPr>
        <p:spPr>
          <a:xfrm>
            <a:off x="248194" y="2222287"/>
            <a:ext cx="11727906" cy="3638764"/>
          </a:xfrm>
        </p:spPr>
        <p:txBody>
          <a:bodyPr>
            <a:normAutofit fontScale="77500" lnSpcReduction="20000"/>
          </a:bodyPr>
          <a:lstStyle/>
          <a:p>
            <a:r>
              <a:rPr lang="bg-BG" dirty="0"/>
              <a:t>13. Вирусът не може да бъде предаден чрез целувка, прегръдка или друг подобен физически контакт със заразения. Също така не можете да се заразите, ако дишате един и същ въздух с приносителя или пък ако плувате в един басейн с него. Вирусът не се предава и по въздушно-капков път или чрез кръвосмучещи насекоми.</a:t>
            </a:r>
          </a:p>
          <a:p>
            <a:r>
              <a:rPr lang="bg-BG" dirty="0"/>
              <a:t>14. При отсъствие на лечение, заразените с ХИВ имат продължителност на живот между 9 и 10 години, а на стадий СПИН - до 9 месеца.</a:t>
            </a:r>
          </a:p>
          <a:p>
            <a:r>
              <a:rPr lang="bg-BG" dirty="0"/>
              <a:t>15. Сред двойките, които постоянно и правилно използват презервативи, рискът от зараза със СПИН е 2%, тъй като молекулите на вируса са по-малки от тези на латекса.</a:t>
            </a:r>
          </a:p>
          <a:p>
            <a:pPr marL="0" indent="0">
              <a:buNone/>
            </a:pPr>
            <a:r>
              <a:rPr lang="bg-BG" b="1" i="1" dirty="0">
                <a:solidFill>
                  <a:srgbClr val="C00000"/>
                </a:solidFill>
              </a:rPr>
              <a:t>1-ви декември е обявен за световен ден за борба със СПИН от СЗО през 1988 г.</a:t>
            </a:r>
          </a:p>
        </p:txBody>
      </p:sp>
      <p:sp>
        <p:nvSpPr>
          <p:cNvPr id="4" name="TextBox 3">
            <a:extLst>
              <a:ext uri="{FF2B5EF4-FFF2-40B4-BE49-F238E27FC236}">
                <a16:creationId xmlns:a16="http://schemas.microsoft.com/office/drawing/2014/main" id="{2C0DCB07-8B6A-4230-8C1F-5AD1EE67446C}"/>
              </a:ext>
            </a:extLst>
          </p:cNvPr>
          <p:cNvSpPr txBox="1"/>
          <p:nvPr/>
        </p:nvSpPr>
        <p:spPr>
          <a:xfrm>
            <a:off x="6638924" y="5861051"/>
            <a:ext cx="5337176" cy="646331"/>
          </a:xfrm>
          <a:prstGeom prst="rect">
            <a:avLst/>
          </a:prstGeom>
          <a:solidFill>
            <a:schemeClr val="tx1"/>
          </a:solidFill>
          <a:effectLst>
            <a:outerShdw blurRad="63500" sx="102000" sy="102000" algn="ctr"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wrap="square" rtlCol="0">
            <a:spAutoFit/>
          </a:bodyPr>
          <a:lstStyle/>
          <a:p>
            <a:pPr lvl="0" algn="ctr"/>
            <a:r>
              <a:rPr lang="bg-BG" sz="1600" dirty="0">
                <a:solidFill>
                  <a:prstClr val="white"/>
                </a:solidFill>
              </a:rPr>
              <a:t>Международен ден за борба със СПИН</a:t>
            </a:r>
            <a:r>
              <a:rPr lang="bg-BG" sz="1600" dirty="0">
                <a:solidFill>
                  <a:prstClr val="white"/>
                </a:solidFill>
                <a:ea typeface="Tahoma" panose="020B0604030504040204" pitchFamily="34" charset="0"/>
                <a:cs typeface="Tahoma" panose="020B0604030504040204" pitchFamily="34" charset="0"/>
              </a:rPr>
              <a:t> 1-ви </a:t>
            </a:r>
            <a:r>
              <a:rPr lang="bg-BG" sz="2000" dirty="0">
                <a:solidFill>
                  <a:prstClr val="white"/>
                </a:solidFill>
                <a:ea typeface="Tahoma" panose="020B0604030504040204" pitchFamily="34" charset="0"/>
                <a:cs typeface="Tahoma" panose="020B0604030504040204" pitchFamily="34" charset="0"/>
              </a:rPr>
              <a:t>декември</a:t>
            </a:r>
            <a:endParaRPr lang="en-US" sz="2000" dirty="0">
              <a:solidFill>
                <a:prstClr val="white"/>
              </a:solidFill>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7294628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D7442235-8F25-4E4C-8750-8CC8C44313AD}"/>
              </a:ext>
            </a:extLst>
          </p:cNvPr>
          <p:cNvSpPr>
            <a:spLocks noGrp="1"/>
          </p:cNvSpPr>
          <p:nvPr>
            <p:ph sz="quarter" idx="14"/>
          </p:nvPr>
        </p:nvSpPr>
        <p:spPr/>
        <p:txBody>
          <a:bodyPr>
            <a:normAutofit/>
          </a:bodyPr>
          <a:lstStyle/>
          <a:p>
            <a:pPr marL="0" indent="0" algn="ctr">
              <a:buFont typeface="Arial" panose="020B0604020202020204" pitchFamily="34" charset="0"/>
              <a:buNone/>
            </a:pPr>
            <a:r>
              <a:rPr lang="ru-RU" sz="2800" dirty="0"/>
              <a:t>В навечерието на Световния ден за борба срещу ХИВ/СПИН Световната здравна организация анонсира новата си стратегия за елиминиране на епидемията от ХИВ в световен мащаб. Последните медицински данни променят изцяло представата и стратегиите за борба с това заболяване. Резултатите сочат, че незабавната терапия предпазва от разпространението на инфекцията. Поради това СЗО </a:t>
            </a:r>
            <a:r>
              <a:rPr lang="bg-BG" sz="2800" dirty="0"/>
              <a:t>излиза</a:t>
            </a:r>
            <a:r>
              <a:rPr lang="ru-RU" sz="2800" dirty="0"/>
              <a:t> с три основни препоръки.</a:t>
            </a:r>
            <a:endParaRPr lang="en-US" sz="2800" dirty="0">
              <a:ea typeface="Tahoma" panose="020B0604030504040204" pitchFamily="34" charset="0"/>
              <a:cs typeface="Tahoma" panose="020B0604030504040204" pitchFamily="34" charset="0"/>
            </a:endParaRPr>
          </a:p>
        </p:txBody>
      </p:sp>
      <p:sp>
        <p:nvSpPr>
          <p:cNvPr id="7" name="TextBox 6">
            <a:extLst>
              <a:ext uri="{FF2B5EF4-FFF2-40B4-BE49-F238E27FC236}">
                <a16:creationId xmlns:a16="http://schemas.microsoft.com/office/drawing/2014/main" id="{43264A76-ADAD-4DC9-84FD-71DFAFEE7A6F}"/>
              </a:ext>
            </a:extLst>
          </p:cNvPr>
          <p:cNvSpPr txBox="1"/>
          <p:nvPr/>
        </p:nvSpPr>
        <p:spPr>
          <a:xfrm>
            <a:off x="8089900" y="186333"/>
            <a:ext cx="3886200" cy="646331"/>
          </a:xfrm>
          <a:prstGeom prst="rect">
            <a:avLst/>
          </a:prstGeom>
          <a:solidFill>
            <a:schemeClr val="tx1"/>
          </a:solidFill>
          <a:effectLst>
            <a:outerShdw blurRad="63500" sx="102000" sy="102000" algn="ctr"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wrap="square" rtlCol="0">
            <a:spAutoFit/>
          </a:bodyPr>
          <a:lstStyle/>
          <a:p>
            <a:pPr lvl="0" algn="ctr"/>
            <a:r>
              <a:rPr lang="bg-BG" sz="1600" dirty="0">
                <a:solidFill>
                  <a:prstClr val="white"/>
                </a:solidFill>
              </a:rPr>
              <a:t>Международен ден за борба със СПИН</a:t>
            </a:r>
            <a:r>
              <a:rPr lang="bg-BG" sz="1600" dirty="0">
                <a:solidFill>
                  <a:prstClr val="white"/>
                </a:solidFill>
                <a:ea typeface="Tahoma" panose="020B0604030504040204" pitchFamily="34" charset="0"/>
                <a:cs typeface="Tahoma" panose="020B0604030504040204" pitchFamily="34" charset="0"/>
              </a:rPr>
              <a:t> 1-ви </a:t>
            </a:r>
            <a:r>
              <a:rPr lang="bg-BG" sz="2000" dirty="0">
                <a:solidFill>
                  <a:prstClr val="white"/>
                </a:solidFill>
                <a:ea typeface="Tahoma" panose="020B0604030504040204" pitchFamily="34" charset="0"/>
                <a:cs typeface="Tahoma" panose="020B0604030504040204" pitchFamily="34" charset="0"/>
              </a:rPr>
              <a:t>декември</a:t>
            </a:r>
            <a:endParaRPr lang="en-US" sz="2000" dirty="0">
              <a:solidFill>
                <a:prstClr val="white"/>
              </a:solidFill>
              <a:ea typeface="Tahoma" panose="020B0604030504040204" pitchFamily="34" charset="0"/>
              <a:cs typeface="Tahoma" panose="020B0604030504040204" pitchFamily="34" charset="0"/>
            </a:endParaRPr>
          </a:p>
        </p:txBody>
      </p:sp>
      <p:sp>
        <p:nvSpPr>
          <p:cNvPr id="5" name="Title 4">
            <a:extLst>
              <a:ext uri="{FF2B5EF4-FFF2-40B4-BE49-F238E27FC236}">
                <a16:creationId xmlns:a16="http://schemas.microsoft.com/office/drawing/2014/main" id="{FDA7EC95-D971-4A86-9927-619CED5AB4B2}"/>
              </a:ext>
            </a:extLst>
          </p:cNvPr>
          <p:cNvSpPr>
            <a:spLocks noGrp="1"/>
          </p:cNvSpPr>
          <p:nvPr>
            <p:ph type="title"/>
          </p:nvPr>
        </p:nvSpPr>
        <p:spPr>
          <a:xfrm>
            <a:off x="810000" y="4489884"/>
            <a:ext cx="10561418" cy="1426004"/>
          </a:xfrm>
        </p:spPr>
        <p:txBody>
          <a:bodyPr/>
          <a:lstStyle/>
          <a:p>
            <a:r>
              <a:rPr lang="bg-BG" dirty="0"/>
              <a:t>Международен ден за борба със СПИН</a:t>
            </a:r>
            <a:endParaRPr lang="en-US" dirty="0"/>
          </a:p>
        </p:txBody>
      </p:sp>
    </p:spTree>
    <p:extLst>
      <p:ext uri="{BB962C8B-B14F-4D97-AF65-F5344CB8AC3E}">
        <p14:creationId xmlns:p14="http://schemas.microsoft.com/office/powerpoint/2010/main" val="1980296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a:t>Международен ден за борба със СПИН</a:t>
            </a:r>
          </a:p>
        </p:txBody>
      </p:sp>
      <p:sp>
        <p:nvSpPr>
          <p:cNvPr id="3" name="Content Placeholder 2"/>
          <p:cNvSpPr>
            <a:spLocks noGrp="1"/>
          </p:cNvSpPr>
          <p:nvPr>
            <p:ph sz="quarter" idx="14"/>
          </p:nvPr>
        </p:nvSpPr>
        <p:spPr/>
        <p:txBody>
          <a:bodyPr>
            <a:normAutofit/>
          </a:bodyPr>
          <a:lstStyle/>
          <a:p>
            <a:pPr algn="just"/>
            <a:r>
              <a:rPr lang="ru-RU" sz="2800" dirty="0"/>
              <a:t>Едната е незабавна терапия за всички носители на вируса, независимо от това в каква фаза на заболяването е пациентът. Последните проучвания показват, че пациентите, които са на терапия на практика са неинфекциозни и не разпространяват инфекцията сред партньорите си. Това означава, че те могат да водят напълно пълноценен живот без страх от заразяване на хора, с които имат сексуален контакт.</a:t>
            </a:r>
            <a:endParaRPr lang="bg-BG" sz="2800" dirty="0"/>
          </a:p>
        </p:txBody>
      </p:sp>
    </p:spTree>
    <p:extLst>
      <p:ext uri="{BB962C8B-B14F-4D97-AF65-F5344CB8AC3E}">
        <p14:creationId xmlns:p14="http://schemas.microsoft.com/office/powerpoint/2010/main" val="20675231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Default">
      <a:dk1>
        <a:srgbClr val="000000"/>
      </a:dk1>
      <a:lt1>
        <a:sysClr val="window" lastClr="FFFFFF"/>
      </a:lt1>
      <a:dk2>
        <a:srgbClr val="3F3F3F"/>
      </a:dk2>
      <a:lt2>
        <a:srgbClr val="E7E6E6"/>
      </a:lt2>
      <a:accent1>
        <a:srgbClr val="700000"/>
      </a:accent1>
      <a:accent2>
        <a:srgbClr val="ED7D31"/>
      </a:accent2>
      <a:accent3>
        <a:srgbClr val="A5A5A5"/>
      </a:accent3>
      <a:accent4>
        <a:srgbClr val="FFC000"/>
      </a:accent4>
      <a:accent5>
        <a:srgbClr val="700000"/>
      </a:accent5>
      <a:accent6>
        <a:srgbClr val="978869"/>
      </a:accent6>
      <a:hlink>
        <a:srgbClr val="FFC000"/>
      </a:hlink>
      <a:folHlink>
        <a:srgbClr val="7F7F7F"/>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TF45182065_Persuasive speech outline_RVA_v3" id="{9991F312-7BAB-436D-8583-A5078171179B}" vid="{06C31F6F-9DBF-4ED0-83AC-3AFD01C902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99A0FB75-2DC0-41F8-9602-F83475C3A4C5}">
  <ds:schemaRefs>
    <ds:schemaRef ds:uri="http://schemas.microsoft.com/sharepoint/v3/contenttype/forms"/>
  </ds:schemaRefs>
</ds:datastoreItem>
</file>

<file path=customXml/itemProps2.xml><?xml version="1.0" encoding="utf-8"?>
<ds:datastoreItem xmlns:ds="http://schemas.openxmlformats.org/officeDocument/2006/customXml" ds:itemID="{72D07FD5-8A16-4741-957C-8B91E43CA4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1E580CA-3EBF-40A1-848D-12B3B18BB82E}">
  <ds:schemaRefs>
    <ds:schemaRef ds:uri="http://purl.org/dc/terms/"/>
    <ds:schemaRef ds:uri="http://purl.org/dc/dcmitype/"/>
    <ds:schemaRef ds:uri="http://www.w3.org/XML/1998/namespace"/>
    <ds:schemaRef ds:uri="71af3243-3dd4-4a8d-8c0d-dd76da1f02a5"/>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16c05727-aa75-4e4a-9b5f-8a80a1165891"/>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Persuasive speech outline </Template>
  <TotalTime>0</TotalTime>
  <Words>1620</Words>
  <Application>Microsoft Office PowerPoint</Application>
  <PresentationFormat>Широк екран</PresentationFormat>
  <Paragraphs>76</Paragraphs>
  <Slides>14</Slides>
  <Notes>8</Notes>
  <HiddenSlides>0</HiddenSlides>
  <MMClips>0</MMClips>
  <ScaleCrop>false</ScaleCrop>
  <HeadingPairs>
    <vt:vector size="6" baseType="variant">
      <vt:variant>
        <vt:lpstr>Използвани шрифтове</vt:lpstr>
      </vt:variant>
      <vt:variant>
        <vt:i4>7</vt:i4>
      </vt:variant>
      <vt:variant>
        <vt:lpstr>Тема</vt:lpstr>
      </vt:variant>
      <vt:variant>
        <vt:i4>1</vt:i4>
      </vt:variant>
      <vt:variant>
        <vt:lpstr>Заглавия на слайдовете</vt:lpstr>
      </vt:variant>
      <vt:variant>
        <vt:i4>14</vt:i4>
      </vt:variant>
    </vt:vector>
  </HeadingPairs>
  <TitlesOfParts>
    <vt:vector size="22" baseType="lpstr">
      <vt:lpstr>Arial</vt:lpstr>
      <vt:lpstr>Armata</vt:lpstr>
      <vt:lpstr>Calibri</vt:lpstr>
      <vt:lpstr>Century</vt:lpstr>
      <vt:lpstr>Century Gothic</vt:lpstr>
      <vt:lpstr>Tahoma</vt:lpstr>
      <vt:lpstr>Wingdings 2</vt:lpstr>
      <vt:lpstr>Quotable</vt:lpstr>
      <vt:lpstr>Международен ден за борба със СПИН</vt:lpstr>
      <vt:lpstr>СПИН </vt:lpstr>
      <vt:lpstr>Презентация на PowerPoint</vt:lpstr>
      <vt:lpstr>Международен ден за борба със СПИН</vt:lpstr>
      <vt:lpstr>Международен ден за борба със СПИН</vt:lpstr>
      <vt:lpstr>Международен ден за борба със СПИН</vt:lpstr>
      <vt:lpstr>Още информация</vt:lpstr>
      <vt:lpstr>Международен ден за борба със СПИН</vt:lpstr>
      <vt:lpstr>Международен ден за борба със СПИН</vt:lpstr>
      <vt:lpstr>Международен ден за борба със СПИН</vt:lpstr>
      <vt:lpstr>Международен ден за борба със СПИН</vt:lpstr>
      <vt:lpstr>Международен ден за борба със СПИН</vt:lpstr>
      <vt:lpstr>Сложете червена панделка или символа на солидарност в социалните мрежи!</vt:lpstr>
      <vt:lpstr>Клуб „ Умения за работа в екип“ - ПГХТТ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2020-11-27T16:15:14Z</dcterms:created>
  <dcterms:modified xsi:type="dcterms:W3CDTF">2024-11-29T08:15:16Z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